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0" r:id="rId11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51" d="100"/>
          <a:sy n="51" d="100"/>
        </p:scale>
        <p:origin x="36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DF9D-20DF-44C2-B885-F83E84F06ABF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5534-2196-4B8E-A017-BCF8B0D7655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2571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DF9D-20DF-44C2-B885-F83E84F06ABF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5534-2196-4B8E-A017-BCF8B0D7655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50922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DF9D-20DF-44C2-B885-F83E84F06ABF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5534-2196-4B8E-A017-BCF8B0D7655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74074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DF9D-20DF-44C2-B885-F83E84F06ABF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5534-2196-4B8E-A017-BCF8B0D7655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91217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DF9D-20DF-44C2-B885-F83E84F06ABF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5534-2196-4B8E-A017-BCF8B0D7655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33957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DF9D-20DF-44C2-B885-F83E84F06ABF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5534-2196-4B8E-A017-BCF8B0D7655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2900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DF9D-20DF-44C2-B885-F83E84F06ABF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5534-2196-4B8E-A017-BCF8B0D7655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15979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DF9D-20DF-44C2-B885-F83E84F06ABF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5534-2196-4B8E-A017-BCF8B0D7655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95180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DF9D-20DF-44C2-B885-F83E84F06ABF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5534-2196-4B8E-A017-BCF8B0D7655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14936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DF9D-20DF-44C2-B885-F83E84F06ABF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5534-2196-4B8E-A017-BCF8B0D7655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0712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DF9D-20DF-44C2-B885-F83E84F06ABF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5534-2196-4B8E-A017-BCF8B0D7655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0216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6DF9D-20DF-44C2-B885-F83E84F06ABF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F5534-2196-4B8E-A017-BCF8B0D7655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0378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550" y="369110"/>
            <a:ext cx="13049250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Užduočių bankas</a:t>
            </a:r>
          </a:p>
          <a:p>
            <a:endParaRPr lang="lt-L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4 klasė  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Sakinio skyrybos ženklai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Medžiagos naudojimo tikslingumas:</a:t>
            </a:r>
          </a:p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sudaryti mokiniams galimybę tobulinti ir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plėsti lietuvių kalbos žinias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žinias</a:t>
            </a:r>
          </a:p>
          <a:p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Sudarė pradinių klasių mokytoja metodininkė Loreta Toleikienė, remiantis:</a:t>
            </a:r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Vilija Vyšniauskienė, Jolanta Banytė, Džeralda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Kuzavinienė PUPA Lietuvių kalbos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vadovėlis </a:t>
            </a:r>
            <a:endParaRPr lang="lt-L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klasei 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Elektroninė mokymosi aplinka EMA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Darželių sistema - Klaipėdos rajono savivaldybė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369110"/>
            <a:ext cx="2628900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167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ema3.eturinys.lt/f/MJ5wo2EyMP01AQHjAl0kZmH0A19mpP5mqzp=/54507-13547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1" y="214312"/>
            <a:ext cx="11582400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770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ma3.eturinys.lt/f/MJ5wo2EyMP0lAwR4AwVgZGZ1Zmysp3Nhp3Ma/261862-13539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57" y="295955"/>
            <a:ext cx="11468100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174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ma3.eturinys.lt/f/MJ5wo2EyMP0lAGL5ZGxgZGZ1AQOsp3Nhp3Ma/256919-13540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263297"/>
            <a:ext cx="11381014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045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ma3.eturinys.lt/f/MJ5wo2EyMP0lAGL5ZwRgZGZ1AQWsp3Nhp3Ma/256921-13542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29" y="246970"/>
            <a:ext cx="11756571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603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ema3.eturinys.lt/f/MJ5wo2EyMP0lAGL5ZGHgZGZ1AQSsp3Nhp3Ma/256915-13541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71" y="312283"/>
            <a:ext cx="11560629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250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ema3.eturinys.lt/f/MJ5wo2EyMP01AQHlZl0kZmH0Z19mpP5mqzp=/54523-13543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7" y="230641"/>
            <a:ext cx="11845925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098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ema3.eturinys.lt/f/MJ5wo2EyMP0lAGL5ZGZgZGZ1AQIsp3Nhp3Ma/256913-13545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29" y="459240"/>
            <a:ext cx="11527971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914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ma3.eturinys.lt/f/MJ5wo2EyMP0lAGL4BGHgZGZ1AQEsp3Nhp3Ma/256895-13544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309562"/>
            <a:ext cx="11617325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881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ema3.eturinys.lt/f/MJ5wo2EyMP0lAGL5AmLgZGZ1AQMsp3Nhp3Ma/256976-13546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423862"/>
            <a:ext cx="11753849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03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48</Words>
  <Application>Microsoft Office PowerPoint</Application>
  <PresentationFormat>Widescreen</PresentationFormat>
  <Paragraphs>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Darbo</dc:creator>
  <cp:lastModifiedBy>Darbo</cp:lastModifiedBy>
  <cp:revision>7</cp:revision>
  <dcterms:created xsi:type="dcterms:W3CDTF">2021-01-19T19:34:09Z</dcterms:created>
  <dcterms:modified xsi:type="dcterms:W3CDTF">2021-02-25T19:39:22Z</dcterms:modified>
</cp:coreProperties>
</file>