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50C-4431-443F-8E37-B0A1BD07596A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F777-4698-4DCE-A7F7-78F426D1615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8851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50C-4431-443F-8E37-B0A1BD07596A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F777-4698-4DCE-A7F7-78F426D1615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068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50C-4431-443F-8E37-B0A1BD07596A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F777-4698-4DCE-A7F7-78F426D1615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2245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50C-4431-443F-8E37-B0A1BD07596A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F777-4698-4DCE-A7F7-78F426D1615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807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50C-4431-443F-8E37-B0A1BD07596A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F777-4698-4DCE-A7F7-78F426D1615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722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50C-4431-443F-8E37-B0A1BD07596A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F777-4698-4DCE-A7F7-78F426D1615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6192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50C-4431-443F-8E37-B0A1BD07596A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F777-4698-4DCE-A7F7-78F426D1615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343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50C-4431-443F-8E37-B0A1BD07596A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F777-4698-4DCE-A7F7-78F426D1615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5476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50C-4431-443F-8E37-B0A1BD07596A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F777-4698-4DCE-A7F7-78F426D1615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240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50C-4431-443F-8E37-B0A1BD07596A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F777-4698-4DCE-A7F7-78F426D1615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8687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50C-4431-443F-8E37-B0A1BD07596A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F777-4698-4DCE-A7F7-78F426D1615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1864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50C-4431-443F-8E37-B0A1BD07596A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DF777-4698-4DCE-A7F7-78F426D1615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198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arželių sistema - Klaipėdos rajono savivaldybė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69110"/>
            <a:ext cx="26289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6250" y="0"/>
            <a:ext cx="115443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Užduočių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bankas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2 klasė   Skaičiai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 100. Sudėtis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Medžiagos naudojimo tikslingumas: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Mokysis matematiškai mąstyti</a:t>
            </a: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Sudarė pradinių klasių mokytoja metodininkė Loreta Toleikienė, remiantis: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Jolanta Žvirblienė, Salomėja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Žeknienė Riešutas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Matematikos vadovėlis II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klasei;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Elektroninė mokymosi aplinka EMA</a:t>
            </a:r>
          </a:p>
          <a:p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568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ma3.eturinys.lt/f/MJ5wo2EyMP0lAGt0ZwLgZGR0AGqsp3Nhp3Ma/258426-11457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15" y="475568"/>
            <a:ext cx="11511642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30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ma3.eturinys.lt/f/MJ5wo2EyMP0lAGt0ZwDgZGR0AGysp3Nhp3Ma/258424-11459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7" y="377597"/>
            <a:ext cx="11796940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874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ma3.eturinys.lt/f/MJ5wo2EyMP01AGR2Zv0kZGD2ZS9mpP5mqzp=/55162-11460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17" y="295955"/>
            <a:ext cx="11339740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291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ma3.eturinys.lt/f/MJ5wo2EyMP0lAGt0ZwVgZGR0AwSsp3Nhp3Ma/258422-11461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7" y="410256"/>
            <a:ext cx="11381015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347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ma3.eturinys.lt/f/MJ5wo2EyMP01ZmV0Zl0kZGD2Zy9mpP5mqzp=/53243-11462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17" y="361270"/>
            <a:ext cx="11862254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232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ema3.eturinys.lt/f/MJ5wo2EyMP0lAGt0ZwNgZGR0AwAsp3Nhp3Ma/258420-11463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17" y="589869"/>
            <a:ext cx="11780612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243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ma3.eturinys.lt/f/MJ5wo2EyMP01ZGtmZP0kZGD2AI9mpP5mqzp=/51830-11465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3" y="802141"/>
            <a:ext cx="11674927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295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44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Darbo</dc:creator>
  <cp:lastModifiedBy>Darbo</cp:lastModifiedBy>
  <cp:revision>5</cp:revision>
  <dcterms:created xsi:type="dcterms:W3CDTF">2021-01-19T18:08:17Z</dcterms:created>
  <dcterms:modified xsi:type="dcterms:W3CDTF">2021-02-25T19:43:16Z</dcterms:modified>
</cp:coreProperties>
</file>