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839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38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305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532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949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70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231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449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716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726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AA7F8-D21E-4992-878E-9EC8CE2263C5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2F9C-231E-4099-AF02-FC51536FA1B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030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381000"/>
            <a:ext cx="11277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Užduočių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bankas</a:t>
            </a:r>
          </a:p>
          <a:p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klasė  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Įsidėmėtinos rašybos žodžiai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Medžiagos naudojimo tikslingumas: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sudaryti mokiniams galimybę tobulinti ir plėsti lietuvių kalbos žinias žinias</a:t>
            </a: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Sudarė pradinių klasių mokytoja metodininkė Loreta Toleikienė, remiantis: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Vilija Vyšniauskienė, Jolanta Banytė, Džeralda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Kuzavinienė PUPA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Lietuvių kalbos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vadovėlis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klasei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Elektroninė mokymosi aplinka EMA</a:t>
            </a:r>
          </a:p>
          <a:p>
            <a:endParaRPr lang="lt-LT" sz="2400" dirty="0"/>
          </a:p>
        </p:txBody>
      </p:sp>
      <p:pic>
        <p:nvPicPr>
          <p:cNvPr id="5" name="Picture 2" descr="Darželių sistema - Klaipėdos rajono savivaldyb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950" y="216710"/>
            <a:ext cx="26289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45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ma3.eturinys.lt/f/MJ5wo2EyMP02ZQL2AP0kAGp3Ay9mpP5mqzp=/60664-15776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3" y="351472"/>
            <a:ext cx="11621191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93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ma3.eturinys.lt/f/MJ5wo2EyMP0lAGLlBQVgZGH3AGEsp3Nhp3Ma/256282-15754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3" y="750484"/>
            <a:ext cx="1152144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95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ma3.eturinys.lt/f/MJ5wo2EyMP0lAGLlBQDgZGH3AGIsp3Nhp3Ma/256284-15755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07" y="318222"/>
            <a:ext cx="11654443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45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ma3.eturinys.lt/f/MJ5wo2EyMP0lAGLlBQLgZGH3AmOsp3Nhp3Ma/256286-15770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" y="650731"/>
            <a:ext cx="11471563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14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ma3.eturinys.lt/f/MJ5wo2EyMP0lAGLlBQtgZGH3AwIsp3Nhp3Ma/256288-15765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16" y="434599"/>
            <a:ext cx="1137181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3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ma3.eturinys.lt/f/MJ5wo2EyMP02ZGV0BF0kAGt5AS9mpP5mqzp=/61249-15894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11" y="334846"/>
            <a:ext cx="1152144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06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ma3.eturinys.lt/f/MJ5wo2EyMP02ZQL1ZP0kAGp2Ay9mpP5mqzp=/60650-15766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59" y="284970"/>
            <a:ext cx="11621192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65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ma3.eturinys.lt/f/MJ5wo2EyMP02ZGV0AF0kAGt5AI9mpP5mqzp=/61245-15895_sp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05" y="318221"/>
            <a:ext cx="11698373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69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Darbo</dc:creator>
  <cp:lastModifiedBy>Darbo</cp:lastModifiedBy>
  <cp:revision>5</cp:revision>
  <dcterms:created xsi:type="dcterms:W3CDTF">2021-01-19T17:50:18Z</dcterms:created>
  <dcterms:modified xsi:type="dcterms:W3CDTF">2021-02-25T19:42:04Z</dcterms:modified>
</cp:coreProperties>
</file>