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4" r:id="rId8"/>
    <p:sldId id="263" r:id="rId9"/>
    <p:sldId id="261" r:id="rId10"/>
    <p:sldId id="262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0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199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919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386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8817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91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097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353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998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308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227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7494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5ED0-6A71-4EE2-9477-CB4ABE75FA9F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E8081-F9E4-49CB-B763-8DCEA1A3085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273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9486" y="1036768"/>
            <a:ext cx="10627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4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Draugystė</a:t>
            </a:r>
            <a:endParaRPr lang="lt-LT" sz="28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arželių sistema - Klaipėdos rajono savivaldybė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292" y="340130"/>
            <a:ext cx="2536824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09824" y="688783"/>
            <a:ext cx="3085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dirty="0"/>
              <a:t>Užduočių bankas </a:t>
            </a:r>
          </a:p>
        </p:txBody>
      </p:sp>
      <p:sp>
        <p:nvSpPr>
          <p:cNvPr id="3" name="Rectangle 2"/>
          <p:cNvSpPr/>
          <p:nvPr/>
        </p:nvSpPr>
        <p:spPr>
          <a:xfrm>
            <a:off x="936282" y="2381368"/>
            <a:ext cx="5395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/>
              <a:t>Medžiagos naudojimo tikslingumas:</a:t>
            </a:r>
          </a:p>
        </p:txBody>
      </p:sp>
      <p:sp>
        <p:nvSpPr>
          <p:cNvPr id="5" name="Rectangle 4"/>
          <p:cNvSpPr/>
          <p:nvPr/>
        </p:nvSpPr>
        <p:spPr>
          <a:xfrm>
            <a:off x="458734" y="4056403"/>
            <a:ext cx="11333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Sudarė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pradinių klasių mokytoja metodininkė Loreta Toleikienė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remiantis:</a:t>
            </a:r>
          </a:p>
        </p:txBody>
      </p:sp>
      <p:sp>
        <p:nvSpPr>
          <p:cNvPr id="6" name="Rectangle 5"/>
          <p:cNvSpPr/>
          <p:nvPr/>
        </p:nvSpPr>
        <p:spPr>
          <a:xfrm>
            <a:off x="3087329" y="1690152"/>
            <a:ext cx="1279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lt-LT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klasė </a:t>
            </a:r>
            <a:endParaRPr lang="lt-LT" sz="2800" dirty="0"/>
          </a:p>
        </p:txBody>
      </p:sp>
      <p:sp>
        <p:nvSpPr>
          <p:cNvPr id="7" name="Rectangle 6"/>
          <p:cNvSpPr/>
          <p:nvPr/>
        </p:nvSpPr>
        <p:spPr>
          <a:xfrm>
            <a:off x="1702645" y="3076999"/>
            <a:ext cx="4495141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tobulinti žinias apie draugystę</a:t>
            </a:r>
          </a:p>
        </p:txBody>
      </p:sp>
      <p:sp>
        <p:nvSpPr>
          <p:cNvPr id="8" name="Rectangle 7"/>
          <p:cNvSpPr/>
          <p:nvPr/>
        </p:nvSpPr>
        <p:spPr>
          <a:xfrm>
            <a:off x="466890" y="4547596"/>
            <a:ext cx="127726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Edita Minkuvienė</a:t>
            </a:r>
            <a:r>
              <a:rPr lang="fi-FI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Ligita Kukanauzienė</a:t>
            </a:r>
            <a:r>
              <a:rPr lang="lt-LT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GILĖ. Pasaulio pažinimo vadovėlis 1 klasei;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Elektroninė mokymosi aplinka EMA</a:t>
            </a: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5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ma3.eturinys.lt/f/MJ5wo2EyMP04AmZ2AF0kBGtlZI9mpP5mqzp=/87365-19821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4" y="377597"/>
            <a:ext cx="11707586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22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ma3.eturinys.lt/f/MJ5wo2EyMP05ZGx1ZF0kBGtjAy9mpP5mqzp=/91951-19806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6" y="361269"/>
            <a:ext cx="11707585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44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ma3.eturinys.lt/f/MJ5wo2EyMP05AwD0Zl0kBGtkAy9mpP5mqzp=/96443-19816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1" y="197982"/>
            <a:ext cx="11936186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21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ma3.eturinys.lt/f/MJ5wo2EyMP0lAGD2AmtgZGx4ZQysp3Nhp3Ma/254678-19809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" y="393926"/>
            <a:ext cx="12123511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00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ma3.eturinys.lt/f/MJ5wo2EyMP0lAGHjBGDgZGx4ZGqsp3Nhp3Ma/255094-19817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62" y="279626"/>
            <a:ext cx="11813268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29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ma3.eturinys.lt/f/MJ5wo2EyMP0kZQNjAGHgZGx4ZQIsp3Nhp3Ma/100055-19805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89" y="344941"/>
            <a:ext cx="11503025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36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ma3.eturinys.lt/f/MJ5wo2EyMP04AmZ0Av0kBGtkAS9mpP5mqzp=/87346-19814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344941"/>
            <a:ext cx="11691257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07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ma3.eturinys.lt/f/MJ5wo2EyMP04AmZ1AP0kBGtkZy9mpP5mqzp=/87354-19812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954"/>
            <a:ext cx="12034157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10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ma3.eturinys.lt/f/MJ5wo2EyMP04AmHjZF0kBGtlZy9mpP5mqzp=/87501-19822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29" y="295955"/>
            <a:ext cx="11805557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32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Darbo</dc:creator>
  <cp:lastModifiedBy>Darbo</cp:lastModifiedBy>
  <cp:revision>8</cp:revision>
  <dcterms:created xsi:type="dcterms:W3CDTF">2021-01-19T18:54:24Z</dcterms:created>
  <dcterms:modified xsi:type="dcterms:W3CDTF">2021-02-25T19:45:19Z</dcterms:modified>
</cp:coreProperties>
</file>