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9144000" cy="6858000" type="screen4x3"/>
  <p:notesSz cx="6858000" cy="9144000"/>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8" d="100"/>
          <a:sy n="108" d="100"/>
        </p:scale>
        <p:origin x="1704" y="10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Pavadinimo skaidrė">
    <p:spTree>
      <p:nvGrpSpPr>
        <p:cNvPr id="1" name=""/>
        <p:cNvGrpSpPr/>
        <p:nvPr/>
      </p:nvGrpSpPr>
      <p:grpSpPr>
        <a:xfrm>
          <a:off x="0" y="0"/>
          <a:ext cx="0" cy="0"/>
          <a:chOff x="0" y="0"/>
          <a:chExt cx="0" cy="0"/>
        </a:xfrm>
      </p:grpSpPr>
      <p:sp>
        <p:nvSpPr>
          <p:cNvPr id="2" name="Antraštė 1"/>
          <p:cNvSpPr>
            <a:spLocks noGrp="1"/>
          </p:cNvSpPr>
          <p:nvPr>
            <p:ph type="ctrTitle"/>
          </p:nvPr>
        </p:nvSpPr>
        <p:spPr>
          <a:xfrm>
            <a:off x="685800" y="2130425"/>
            <a:ext cx="7772400" cy="1470025"/>
          </a:xfrm>
        </p:spPr>
        <p:txBody>
          <a:bodyPr/>
          <a:lstStyle/>
          <a:p>
            <a:r>
              <a:rPr lang="lt-LT"/>
              <a:t>Spustelėję redag. ruoš. pavad. stilių</a:t>
            </a:r>
          </a:p>
        </p:txBody>
      </p:sp>
      <p:sp>
        <p:nvSpPr>
          <p:cNvPr id="3" name="Antrinis pavadinimas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lt-LT"/>
              <a:t>Spustelėję redag. ruoš. paantrš. stilių</a:t>
            </a:r>
          </a:p>
        </p:txBody>
      </p:sp>
      <p:sp>
        <p:nvSpPr>
          <p:cNvPr id="4" name="Datos vietos rezervavimo ženklas 3"/>
          <p:cNvSpPr>
            <a:spLocks noGrp="1"/>
          </p:cNvSpPr>
          <p:nvPr>
            <p:ph type="dt" sz="half" idx="10"/>
          </p:nvPr>
        </p:nvSpPr>
        <p:spPr/>
        <p:txBody>
          <a:bodyPr/>
          <a:lstStyle/>
          <a:p>
            <a:fld id="{63D542E5-CB36-4C4F-AF5F-12053FB72DFE}" type="datetimeFigureOut">
              <a:rPr lang="lt-LT" smtClean="0"/>
              <a:t>2020-10-27</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EB1CD384-BE08-4084-A5AA-FDF5DE528628}" type="slidenum">
              <a:rPr lang="lt-LT" smtClean="0"/>
              <a:t>‹#›</a:t>
            </a:fld>
            <a:endParaRPr lang="lt-LT"/>
          </a:p>
        </p:txBody>
      </p:sp>
    </p:spTree>
    <p:extLst>
      <p:ext uri="{BB962C8B-B14F-4D97-AF65-F5344CB8AC3E}">
        <p14:creationId xmlns:p14="http://schemas.microsoft.com/office/powerpoint/2010/main" val="14524484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a:t>Spustelėję redag. ruoš. pavad. stilių</a:t>
            </a:r>
          </a:p>
        </p:txBody>
      </p:sp>
      <p:sp>
        <p:nvSpPr>
          <p:cNvPr id="3" name="Turinio vietos rezervavimo ženklas 2"/>
          <p:cNvSpPr>
            <a:spLocks noGrp="1"/>
          </p:cNvSpPr>
          <p:nvPr>
            <p:ph idx="1"/>
          </p:nvPr>
        </p:nvSpPr>
        <p:spPr/>
        <p:txBody>
          <a:bodyPr/>
          <a:lstStyle/>
          <a:p>
            <a:pPr lvl="0"/>
            <a:r>
              <a:rPr lang="lt-LT"/>
              <a:t>Spustelėję redag. ruoš. teksto stilių</a:t>
            </a:r>
          </a:p>
          <a:p>
            <a:pPr lvl="1"/>
            <a:r>
              <a:rPr lang="lt-LT"/>
              <a:t>Antras lygmuo</a:t>
            </a:r>
          </a:p>
          <a:p>
            <a:pPr lvl="2"/>
            <a:r>
              <a:rPr lang="lt-LT"/>
              <a:t>Trečias lygmuo</a:t>
            </a:r>
          </a:p>
          <a:p>
            <a:pPr lvl="3"/>
            <a:r>
              <a:rPr lang="lt-LT"/>
              <a:t>Ketvirtas lygmuo</a:t>
            </a:r>
          </a:p>
          <a:p>
            <a:pPr lvl="4"/>
            <a:r>
              <a:rPr lang="lt-LT"/>
              <a:t>Penktas lygmuo</a:t>
            </a:r>
          </a:p>
        </p:txBody>
      </p:sp>
      <p:sp>
        <p:nvSpPr>
          <p:cNvPr id="4" name="Datos vietos rezervavimo ženklas 3"/>
          <p:cNvSpPr>
            <a:spLocks noGrp="1"/>
          </p:cNvSpPr>
          <p:nvPr>
            <p:ph type="dt" sz="half" idx="10"/>
          </p:nvPr>
        </p:nvSpPr>
        <p:spPr/>
        <p:txBody>
          <a:bodyPr/>
          <a:lstStyle/>
          <a:p>
            <a:fld id="{63D542E5-CB36-4C4F-AF5F-12053FB72DFE}" type="datetimeFigureOut">
              <a:rPr lang="lt-LT" smtClean="0"/>
              <a:t>2020-10-27</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EB1CD384-BE08-4084-A5AA-FDF5DE528628}" type="slidenum">
              <a:rPr lang="lt-LT" smtClean="0"/>
              <a:t>‹#›</a:t>
            </a:fld>
            <a:endParaRPr lang="lt-LT"/>
          </a:p>
        </p:txBody>
      </p:sp>
    </p:spTree>
    <p:extLst>
      <p:ext uri="{BB962C8B-B14F-4D97-AF65-F5344CB8AC3E}">
        <p14:creationId xmlns:p14="http://schemas.microsoft.com/office/powerpoint/2010/main" val="557866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cijos antraštė">
    <p:spTree>
      <p:nvGrpSpPr>
        <p:cNvPr id="1" name=""/>
        <p:cNvGrpSpPr/>
        <p:nvPr/>
      </p:nvGrpSpPr>
      <p:grpSpPr>
        <a:xfrm>
          <a:off x="0" y="0"/>
          <a:ext cx="0" cy="0"/>
          <a:chOff x="0" y="0"/>
          <a:chExt cx="0" cy="0"/>
        </a:xfrm>
      </p:grpSpPr>
      <p:sp>
        <p:nvSpPr>
          <p:cNvPr id="2" name="Antraštė 1"/>
          <p:cNvSpPr>
            <a:spLocks noGrp="1"/>
          </p:cNvSpPr>
          <p:nvPr>
            <p:ph type="title"/>
          </p:nvPr>
        </p:nvSpPr>
        <p:spPr>
          <a:xfrm>
            <a:off x="722313" y="4406900"/>
            <a:ext cx="7772400" cy="1362075"/>
          </a:xfrm>
        </p:spPr>
        <p:txBody>
          <a:bodyPr anchor="t"/>
          <a:lstStyle>
            <a:lvl1pPr algn="l">
              <a:defRPr sz="4000" b="1" cap="all"/>
            </a:lvl1pPr>
          </a:lstStyle>
          <a:p>
            <a:r>
              <a:rPr lang="lt-LT"/>
              <a:t>Spustelėję redag. ruoš. pavad. stilių</a:t>
            </a:r>
          </a:p>
        </p:txBody>
      </p:sp>
      <p:sp>
        <p:nvSpPr>
          <p:cNvPr id="3" name="Teksto vietos rezervavimo ženklas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t-LT"/>
              <a:t>Spustelėję redag. ruoš. teksto stilių</a:t>
            </a:r>
          </a:p>
        </p:txBody>
      </p:sp>
      <p:sp>
        <p:nvSpPr>
          <p:cNvPr id="4" name="Datos vietos rezervavimo ženklas 3"/>
          <p:cNvSpPr>
            <a:spLocks noGrp="1"/>
          </p:cNvSpPr>
          <p:nvPr>
            <p:ph type="dt" sz="half" idx="10"/>
          </p:nvPr>
        </p:nvSpPr>
        <p:spPr/>
        <p:txBody>
          <a:bodyPr/>
          <a:lstStyle/>
          <a:p>
            <a:fld id="{63D542E5-CB36-4C4F-AF5F-12053FB72DFE}" type="datetimeFigureOut">
              <a:rPr lang="lt-LT" smtClean="0"/>
              <a:t>2020-10-27</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EB1CD384-BE08-4084-A5AA-FDF5DE528628}" type="slidenum">
              <a:rPr lang="lt-LT" smtClean="0"/>
              <a:t>‹#›</a:t>
            </a:fld>
            <a:endParaRPr lang="lt-LT"/>
          </a:p>
        </p:txBody>
      </p:sp>
    </p:spTree>
    <p:extLst>
      <p:ext uri="{BB962C8B-B14F-4D97-AF65-F5344CB8AC3E}">
        <p14:creationId xmlns:p14="http://schemas.microsoft.com/office/powerpoint/2010/main" val="10858938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a:t>Spustelėję redag. ruoš. pavad. stilių</a:t>
            </a:r>
          </a:p>
        </p:txBody>
      </p:sp>
      <p:sp>
        <p:nvSpPr>
          <p:cNvPr id="3" name="Turinio vietos rezervavimo ženklas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lt-LT"/>
              <a:t>Spustelėję redag. ruoš. teksto stilių</a:t>
            </a:r>
          </a:p>
          <a:p>
            <a:pPr lvl="1"/>
            <a:r>
              <a:rPr lang="lt-LT"/>
              <a:t>Antras lygmuo</a:t>
            </a:r>
          </a:p>
          <a:p>
            <a:pPr lvl="2"/>
            <a:r>
              <a:rPr lang="lt-LT"/>
              <a:t>Trečias lygmuo</a:t>
            </a:r>
          </a:p>
          <a:p>
            <a:pPr lvl="3"/>
            <a:r>
              <a:rPr lang="lt-LT"/>
              <a:t>Ketvirtas lygmuo</a:t>
            </a:r>
          </a:p>
          <a:p>
            <a:pPr lvl="4"/>
            <a:r>
              <a:rPr lang="lt-LT"/>
              <a:t>Penktas lygmuo</a:t>
            </a:r>
          </a:p>
        </p:txBody>
      </p:sp>
      <p:sp>
        <p:nvSpPr>
          <p:cNvPr id="4" name="Turinio vietos rezervavimo ženklas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lt-LT"/>
              <a:t>Spustelėję redag. ruoš. teksto stilių</a:t>
            </a:r>
          </a:p>
          <a:p>
            <a:pPr lvl="1"/>
            <a:r>
              <a:rPr lang="lt-LT"/>
              <a:t>Antras lygmuo</a:t>
            </a:r>
          </a:p>
          <a:p>
            <a:pPr lvl="2"/>
            <a:r>
              <a:rPr lang="lt-LT"/>
              <a:t>Trečias lygmuo</a:t>
            </a:r>
          </a:p>
          <a:p>
            <a:pPr lvl="3"/>
            <a:r>
              <a:rPr lang="lt-LT"/>
              <a:t>Ketvirtas lygmuo</a:t>
            </a:r>
          </a:p>
          <a:p>
            <a:pPr lvl="4"/>
            <a:r>
              <a:rPr lang="lt-LT"/>
              <a:t>Penktas lygmuo</a:t>
            </a:r>
          </a:p>
        </p:txBody>
      </p:sp>
      <p:sp>
        <p:nvSpPr>
          <p:cNvPr id="5" name="Datos vietos rezervavimo ženklas 4"/>
          <p:cNvSpPr>
            <a:spLocks noGrp="1"/>
          </p:cNvSpPr>
          <p:nvPr>
            <p:ph type="dt" sz="half" idx="10"/>
          </p:nvPr>
        </p:nvSpPr>
        <p:spPr/>
        <p:txBody>
          <a:bodyPr/>
          <a:lstStyle/>
          <a:p>
            <a:fld id="{63D542E5-CB36-4C4F-AF5F-12053FB72DFE}" type="datetimeFigureOut">
              <a:rPr lang="lt-LT" smtClean="0"/>
              <a:t>2020-10-27</a:t>
            </a:fld>
            <a:endParaRPr lang="lt-LT"/>
          </a:p>
        </p:txBody>
      </p:sp>
      <p:sp>
        <p:nvSpPr>
          <p:cNvPr id="6" name="Poraštės vietos rezervavimo ženklas 5"/>
          <p:cNvSpPr>
            <a:spLocks noGrp="1"/>
          </p:cNvSpPr>
          <p:nvPr>
            <p:ph type="ftr" sz="quarter" idx="11"/>
          </p:nvPr>
        </p:nvSpPr>
        <p:spPr/>
        <p:txBody>
          <a:bodyPr/>
          <a:lstStyle/>
          <a:p>
            <a:endParaRPr lang="lt-LT"/>
          </a:p>
        </p:txBody>
      </p:sp>
      <p:sp>
        <p:nvSpPr>
          <p:cNvPr id="7" name="Skaidrės numerio vietos rezervavimo ženklas 6"/>
          <p:cNvSpPr>
            <a:spLocks noGrp="1"/>
          </p:cNvSpPr>
          <p:nvPr>
            <p:ph type="sldNum" sz="quarter" idx="12"/>
          </p:nvPr>
        </p:nvSpPr>
        <p:spPr/>
        <p:txBody>
          <a:bodyPr/>
          <a:lstStyle/>
          <a:p>
            <a:fld id="{EB1CD384-BE08-4084-A5AA-FDF5DE528628}" type="slidenum">
              <a:rPr lang="lt-LT" smtClean="0"/>
              <a:t>‹#›</a:t>
            </a:fld>
            <a:endParaRPr lang="lt-LT"/>
          </a:p>
        </p:txBody>
      </p:sp>
    </p:spTree>
    <p:extLst>
      <p:ext uri="{BB962C8B-B14F-4D97-AF65-F5344CB8AC3E}">
        <p14:creationId xmlns:p14="http://schemas.microsoft.com/office/powerpoint/2010/main" val="11663554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lvl1pPr>
              <a:defRPr/>
            </a:lvl1pPr>
          </a:lstStyle>
          <a:p>
            <a:r>
              <a:rPr lang="lt-LT"/>
              <a:t>Spustelėję redag. ruoš. pavad. stilių</a:t>
            </a:r>
          </a:p>
        </p:txBody>
      </p:sp>
      <p:sp>
        <p:nvSpPr>
          <p:cNvPr id="3" name="Teksto vietos rezervavimo ženklas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a:t>Spustelėję redag. ruoš. teksto stilių</a:t>
            </a:r>
          </a:p>
        </p:txBody>
      </p:sp>
      <p:sp>
        <p:nvSpPr>
          <p:cNvPr id="4" name="Turinio vietos rezervavimo ženklas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lt-LT"/>
              <a:t>Spustelėję redag. ruoš. teksto stilių</a:t>
            </a:r>
          </a:p>
          <a:p>
            <a:pPr lvl="1"/>
            <a:r>
              <a:rPr lang="lt-LT"/>
              <a:t>Antras lygmuo</a:t>
            </a:r>
          </a:p>
          <a:p>
            <a:pPr lvl="2"/>
            <a:r>
              <a:rPr lang="lt-LT"/>
              <a:t>Trečias lygmuo</a:t>
            </a:r>
          </a:p>
          <a:p>
            <a:pPr lvl="3"/>
            <a:r>
              <a:rPr lang="lt-LT"/>
              <a:t>Ketvirtas lygmuo</a:t>
            </a:r>
          </a:p>
          <a:p>
            <a:pPr lvl="4"/>
            <a:r>
              <a:rPr lang="lt-LT"/>
              <a:t>Penktas lygmuo</a:t>
            </a:r>
          </a:p>
        </p:txBody>
      </p:sp>
      <p:sp>
        <p:nvSpPr>
          <p:cNvPr id="5" name="Teksto vietos rezervavimo ženklas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a:t>Spustelėję redag. ruoš. teksto stilių</a:t>
            </a:r>
          </a:p>
        </p:txBody>
      </p:sp>
      <p:sp>
        <p:nvSpPr>
          <p:cNvPr id="6" name="Turinio vietos rezervavimo ženklas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lt-LT"/>
              <a:t>Spustelėję redag. ruoš. teksto stilių</a:t>
            </a:r>
          </a:p>
          <a:p>
            <a:pPr lvl="1"/>
            <a:r>
              <a:rPr lang="lt-LT"/>
              <a:t>Antras lygmuo</a:t>
            </a:r>
          </a:p>
          <a:p>
            <a:pPr lvl="2"/>
            <a:r>
              <a:rPr lang="lt-LT"/>
              <a:t>Trečias lygmuo</a:t>
            </a:r>
          </a:p>
          <a:p>
            <a:pPr lvl="3"/>
            <a:r>
              <a:rPr lang="lt-LT"/>
              <a:t>Ketvirtas lygmuo</a:t>
            </a:r>
          </a:p>
          <a:p>
            <a:pPr lvl="4"/>
            <a:r>
              <a:rPr lang="lt-LT"/>
              <a:t>Penktas lygmuo</a:t>
            </a:r>
          </a:p>
        </p:txBody>
      </p:sp>
      <p:sp>
        <p:nvSpPr>
          <p:cNvPr id="7" name="Datos vietos rezervavimo ženklas 6"/>
          <p:cNvSpPr>
            <a:spLocks noGrp="1"/>
          </p:cNvSpPr>
          <p:nvPr>
            <p:ph type="dt" sz="half" idx="10"/>
          </p:nvPr>
        </p:nvSpPr>
        <p:spPr/>
        <p:txBody>
          <a:bodyPr/>
          <a:lstStyle/>
          <a:p>
            <a:fld id="{63D542E5-CB36-4C4F-AF5F-12053FB72DFE}" type="datetimeFigureOut">
              <a:rPr lang="lt-LT" smtClean="0"/>
              <a:t>2020-10-27</a:t>
            </a:fld>
            <a:endParaRPr lang="lt-LT"/>
          </a:p>
        </p:txBody>
      </p:sp>
      <p:sp>
        <p:nvSpPr>
          <p:cNvPr id="8" name="Poraštės vietos rezervavimo ženklas 7"/>
          <p:cNvSpPr>
            <a:spLocks noGrp="1"/>
          </p:cNvSpPr>
          <p:nvPr>
            <p:ph type="ftr" sz="quarter" idx="11"/>
          </p:nvPr>
        </p:nvSpPr>
        <p:spPr/>
        <p:txBody>
          <a:bodyPr/>
          <a:lstStyle/>
          <a:p>
            <a:endParaRPr lang="lt-LT"/>
          </a:p>
        </p:txBody>
      </p:sp>
      <p:sp>
        <p:nvSpPr>
          <p:cNvPr id="9" name="Skaidrės numerio vietos rezervavimo ženklas 8"/>
          <p:cNvSpPr>
            <a:spLocks noGrp="1"/>
          </p:cNvSpPr>
          <p:nvPr>
            <p:ph type="sldNum" sz="quarter" idx="12"/>
          </p:nvPr>
        </p:nvSpPr>
        <p:spPr/>
        <p:txBody>
          <a:bodyPr/>
          <a:lstStyle/>
          <a:p>
            <a:fld id="{EB1CD384-BE08-4084-A5AA-FDF5DE528628}" type="slidenum">
              <a:rPr lang="lt-LT" smtClean="0"/>
              <a:t>‹#›</a:t>
            </a:fld>
            <a:endParaRPr lang="lt-LT"/>
          </a:p>
        </p:txBody>
      </p:sp>
    </p:spTree>
    <p:extLst>
      <p:ext uri="{BB962C8B-B14F-4D97-AF65-F5344CB8AC3E}">
        <p14:creationId xmlns:p14="http://schemas.microsoft.com/office/powerpoint/2010/main" val="28035146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a:t>Spustelėję redag. ruoš. pavad. stilių</a:t>
            </a:r>
          </a:p>
        </p:txBody>
      </p:sp>
      <p:sp>
        <p:nvSpPr>
          <p:cNvPr id="3" name="Datos vietos rezervavimo ženklas 2"/>
          <p:cNvSpPr>
            <a:spLocks noGrp="1"/>
          </p:cNvSpPr>
          <p:nvPr>
            <p:ph type="dt" sz="half" idx="10"/>
          </p:nvPr>
        </p:nvSpPr>
        <p:spPr/>
        <p:txBody>
          <a:bodyPr/>
          <a:lstStyle/>
          <a:p>
            <a:fld id="{63D542E5-CB36-4C4F-AF5F-12053FB72DFE}" type="datetimeFigureOut">
              <a:rPr lang="lt-LT" smtClean="0"/>
              <a:t>2020-10-27</a:t>
            </a:fld>
            <a:endParaRPr lang="lt-LT"/>
          </a:p>
        </p:txBody>
      </p:sp>
      <p:sp>
        <p:nvSpPr>
          <p:cNvPr id="4" name="Poraštės vietos rezervavimo ženklas 3"/>
          <p:cNvSpPr>
            <a:spLocks noGrp="1"/>
          </p:cNvSpPr>
          <p:nvPr>
            <p:ph type="ftr" sz="quarter" idx="11"/>
          </p:nvPr>
        </p:nvSpPr>
        <p:spPr/>
        <p:txBody>
          <a:bodyPr/>
          <a:lstStyle/>
          <a:p>
            <a:endParaRPr lang="lt-LT"/>
          </a:p>
        </p:txBody>
      </p:sp>
      <p:sp>
        <p:nvSpPr>
          <p:cNvPr id="5" name="Skaidrės numerio vietos rezervavimo ženklas 4"/>
          <p:cNvSpPr>
            <a:spLocks noGrp="1"/>
          </p:cNvSpPr>
          <p:nvPr>
            <p:ph type="sldNum" sz="quarter" idx="12"/>
          </p:nvPr>
        </p:nvSpPr>
        <p:spPr/>
        <p:txBody>
          <a:bodyPr/>
          <a:lstStyle/>
          <a:p>
            <a:fld id="{EB1CD384-BE08-4084-A5AA-FDF5DE528628}" type="slidenum">
              <a:rPr lang="lt-LT" smtClean="0"/>
              <a:t>‹#›</a:t>
            </a:fld>
            <a:endParaRPr lang="lt-LT"/>
          </a:p>
        </p:txBody>
      </p:sp>
    </p:spTree>
    <p:extLst>
      <p:ext uri="{BB962C8B-B14F-4D97-AF65-F5344CB8AC3E}">
        <p14:creationId xmlns:p14="http://schemas.microsoft.com/office/powerpoint/2010/main" val="1390949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sp>
        <p:nvSpPr>
          <p:cNvPr id="2" name="Datos vietos rezervavimo ženklas 1"/>
          <p:cNvSpPr>
            <a:spLocks noGrp="1"/>
          </p:cNvSpPr>
          <p:nvPr>
            <p:ph type="dt" sz="half" idx="10"/>
          </p:nvPr>
        </p:nvSpPr>
        <p:spPr/>
        <p:txBody>
          <a:bodyPr/>
          <a:lstStyle/>
          <a:p>
            <a:fld id="{63D542E5-CB36-4C4F-AF5F-12053FB72DFE}" type="datetimeFigureOut">
              <a:rPr lang="lt-LT" smtClean="0"/>
              <a:t>2020-10-27</a:t>
            </a:fld>
            <a:endParaRPr lang="lt-LT"/>
          </a:p>
        </p:txBody>
      </p:sp>
      <p:sp>
        <p:nvSpPr>
          <p:cNvPr id="3" name="Poraštės vietos rezervavimo ženklas 2"/>
          <p:cNvSpPr>
            <a:spLocks noGrp="1"/>
          </p:cNvSpPr>
          <p:nvPr>
            <p:ph type="ftr" sz="quarter" idx="11"/>
          </p:nvPr>
        </p:nvSpPr>
        <p:spPr/>
        <p:txBody>
          <a:bodyPr/>
          <a:lstStyle/>
          <a:p>
            <a:endParaRPr lang="lt-LT"/>
          </a:p>
        </p:txBody>
      </p:sp>
      <p:sp>
        <p:nvSpPr>
          <p:cNvPr id="4" name="Skaidrės numerio vietos rezervavimo ženklas 3"/>
          <p:cNvSpPr>
            <a:spLocks noGrp="1"/>
          </p:cNvSpPr>
          <p:nvPr>
            <p:ph type="sldNum" sz="quarter" idx="12"/>
          </p:nvPr>
        </p:nvSpPr>
        <p:spPr/>
        <p:txBody>
          <a:bodyPr/>
          <a:lstStyle/>
          <a:p>
            <a:fld id="{EB1CD384-BE08-4084-A5AA-FDF5DE528628}" type="slidenum">
              <a:rPr lang="lt-LT" smtClean="0"/>
              <a:t>‹#›</a:t>
            </a:fld>
            <a:endParaRPr lang="lt-LT"/>
          </a:p>
        </p:txBody>
      </p:sp>
    </p:spTree>
    <p:extLst>
      <p:ext uri="{BB962C8B-B14F-4D97-AF65-F5344CB8AC3E}">
        <p14:creationId xmlns:p14="http://schemas.microsoft.com/office/powerpoint/2010/main" val="41145992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urinys ir antraštė">
    <p:spTree>
      <p:nvGrpSpPr>
        <p:cNvPr id="1" name=""/>
        <p:cNvGrpSpPr/>
        <p:nvPr/>
      </p:nvGrpSpPr>
      <p:grpSpPr>
        <a:xfrm>
          <a:off x="0" y="0"/>
          <a:ext cx="0" cy="0"/>
          <a:chOff x="0" y="0"/>
          <a:chExt cx="0" cy="0"/>
        </a:xfrm>
      </p:grpSpPr>
      <p:sp>
        <p:nvSpPr>
          <p:cNvPr id="2" name="Antraštė 1"/>
          <p:cNvSpPr>
            <a:spLocks noGrp="1"/>
          </p:cNvSpPr>
          <p:nvPr>
            <p:ph type="title"/>
          </p:nvPr>
        </p:nvSpPr>
        <p:spPr>
          <a:xfrm>
            <a:off x="457200" y="273050"/>
            <a:ext cx="3008313" cy="1162050"/>
          </a:xfrm>
        </p:spPr>
        <p:txBody>
          <a:bodyPr anchor="b"/>
          <a:lstStyle>
            <a:lvl1pPr algn="l">
              <a:defRPr sz="2000" b="1"/>
            </a:lvl1pPr>
          </a:lstStyle>
          <a:p>
            <a:r>
              <a:rPr lang="lt-LT"/>
              <a:t>Spustelėję redag. ruoš. pavad. stilių</a:t>
            </a:r>
          </a:p>
        </p:txBody>
      </p:sp>
      <p:sp>
        <p:nvSpPr>
          <p:cNvPr id="3" name="Turinio vietos rezervavimo ženklas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lt-LT"/>
              <a:t>Spustelėję redag. ruoš. teksto stilių</a:t>
            </a:r>
          </a:p>
          <a:p>
            <a:pPr lvl="1"/>
            <a:r>
              <a:rPr lang="lt-LT"/>
              <a:t>Antras lygmuo</a:t>
            </a:r>
          </a:p>
          <a:p>
            <a:pPr lvl="2"/>
            <a:r>
              <a:rPr lang="lt-LT"/>
              <a:t>Trečias lygmuo</a:t>
            </a:r>
          </a:p>
          <a:p>
            <a:pPr lvl="3"/>
            <a:r>
              <a:rPr lang="lt-LT"/>
              <a:t>Ketvirtas lygmuo</a:t>
            </a:r>
          </a:p>
          <a:p>
            <a:pPr lvl="4"/>
            <a:r>
              <a:rPr lang="lt-LT"/>
              <a:t>Penktas lygmuo</a:t>
            </a:r>
          </a:p>
        </p:txBody>
      </p:sp>
      <p:sp>
        <p:nvSpPr>
          <p:cNvPr id="4" name="Teksto vietos rezervavimo ženklas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a:t>Spustelėję redag. ruoš. teksto stilių</a:t>
            </a:r>
          </a:p>
        </p:txBody>
      </p:sp>
      <p:sp>
        <p:nvSpPr>
          <p:cNvPr id="5" name="Datos vietos rezervavimo ženklas 4"/>
          <p:cNvSpPr>
            <a:spLocks noGrp="1"/>
          </p:cNvSpPr>
          <p:nvPr>
            <p:ph type="dt" sz="half" idx="10"/>
          </p:nvPr>
        </p:nvSpPr>
        <p:spPr/>
        <p:txBody>
          <a:bodyPr/>
          <a:lstStyle/>
          <a:p>
            <a:fld id="{63D542E5-CB36-4C4F-AF5F-12053FB72DFE}" type="datetimeFigureOut">
              <a:rPr lang="lt-LT" smtClean="0"/>
              <a:t>2020-10-27</a:t>
            </a:fld>
            <a:endParaRPr lang="lt-LT"/>
          </a:p>
        </p:txBody>
      </p:sp>
      <p:sp>
        <p:nvSpPr>
          <p:cNvPr id="6" name="Poraštės vietos rezervavimo ženklas 5"/>
          <p:cNvSpPr>
            <a:spLocks noGrp="1"/>
          </p:cNvSpPr>
          <p:nvPr>
            <p:ph type="ftr" sz="quarter" idx="11"/>
          </p:nvPr>
        </p:nvSpPr>
        <p:spPr/>
        <p:txBody>
          <a:bodyPr/>
          <a:lstStyle/>
          <a:p>
            <a:endParaRPr lang="lt-LT"/>
          </a:p>
        </p:txBody>
      </p:sp>
      <p:sp>
        <p:nvSpPr>
          <p:cNvPr id="7" name="Skaidrės numerio vietos rezervavimo ženklas 6"/>
          <p:cNvSpPr>
            <a:spLocks noGrp="1"/>
          </p:cNvSpPr>
          <p:nvPr>
            <p:ph type="sldNum" sz="quarter" idx="12"/>
          </p:nvPr>
        </p:nvSpPr>
        <p:spPr/>
        <p:txBody>
          <a:bodyPr/>
          <a:lstStyle/>
          <a:p>
            <a:fld id="{EB1CD384-BE08-4084-A5AA-FDF5DE528628}" type="slidenum">
              <a:rPr lang="lt-LT" smtClean="0"/>
              <a:t>‹#›</a:t>
            </a:fld>
            <a:endParaRPr lang="lt-LT"/>
          </a:p>
        </p:txBody>
      </p:sp>
    </p:spTree>
    <p:extLst>
      <p:ext uri="{BB962C8B-B14F-4D97-AF65-F5344CB8AC3E}">
        <p14:creationId xmlns:p14="http://schemas.microsoft.com/office/powerpoint/2010/main" val="39283466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aveikslėlis ir antraštė">
    <p:spTree>
      <p:nvGrpSpPr>
        <p:cNvPr id="1" name=""/>
        <p:cNvGrpSpPr/>
        <p:nvPr/>
      </p:nvGrpSpPr>
      <p:grpSpPr>
        <a:xfrm>
          <a:off x="0" y="0"/>
          <a:ext cx="0" cy="0"/>
          <a:chOff x="0" y="0"/>
          <a:chExt cx="0" cy="0"/>
        </a:xfrm>
      </p:grpSpPr>
      <p:sp>
        <p:nvSpPr>
          <p:cNvPr id="2" name="Antraštė 1"/>
          <p:cNvSpPr>
            <a:spLocks noGrp="1"/>
          </p:cNvSpPr>
          <p:nvPr>
            <p:ph type="title"/>
          </p:nvPr>
        </p:nvSpPr>
        <p:spPr>
          <a:xfrm>
            <a:off x="1792288" y="4800600"/>
            <a:ext cx="5486400" cy="566738"/>
          </a:xfrm>
        </p:spPr>
        <p:txBody>
          <a:bodyPr anchor="b"/>
          <a:lstStyle>
            <a:lvl1pPr algn="l">
              <a:defRPr sz="2000" b="1"/>
            </a:lvl1pPr>
          </a:lstStyle>
          <a:p>
            <a:r>
              <a:rPr lang="lt-LT"/>
              <a:t>Spustelėję redag. ruoš. pavad. stilių</a:t>
            </a:r>
          </a:p>
        </p:txBody>
      </p:sp>
      <p:sp>
        <p:nvSpPr>
          <p:cNvPr id="3" name="Paveikslėlio vietos rezervavimo ženklas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t-LT"/>
          </a:p>
        </p:txBody>
      </p:sp>
      <p:sp>
        <p:nvSpPr>
          <p:cNvPr id="4" name="Teksto vietos rezervavimo ženklas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a:t>Spustelėję redag. ruoš. teksto stilių</a:t>
            </a:r>
          </a:p>
        </p:txBody>
      </p:sp>
      <p:sp>
        <p:nvSpPr>
          <p:cNvPr id="5" name="Datos vietos rezervavimo ženklas 4"/>
          <p:cNvSpPr>
            <a:spLocks noGrp="1"/>
          </p:cNvSpPr>
          <p:nvPr>
            <p:ph type="dt" sz="half" idx="10"/>
          </p:nvPr>
        </p:nvSpPr>
        <p:spPr/>
        <p:txBody>
          <a:bodyPr/>
          <a:lstStyle/>
          <a:p>
            <a:fld id="{63D542E5-CB36-4C4F-AF5F-12053FB72DFE}" type="datetimeFigureOut">
              <a:rPr lang="lt-LT" smtClean="0"/>
              <a:t>2020-10-27</a:t>
            </a:fld>
            <a:endParaRPr lang="lt-LT"/>
          </a:p>
        </p:txBody>
      </p:sp>
      <p:sp>
        <p:nvSpPr>
          <p:cNvPr id="6" name="Poraštės vietos rezervavimo ženklas 5"/>
          <p:cNvSpPr>
            <a:spLocks noGrp="1"/>
          </p:cNvSpPr>
          <p:nvPr>
            <p:ph type="ftr" sz="quarter" idx="11"/>
          </p:nvPr>
        </p:nvSpPr>
        <p:spPr/>
        <p:txBody>
          <a:bodyPr/>
          <a:lstStyle/>
          <a:p>
            <a:endParaRPr lang="lt-LT"/>
          </a:p>
        </p:txBody>
      </p:sp>
      <p:sp>
        <p:nvSpPr>
          <p:cNvPr id="7" name="Skaidrės numerio vietos rezervavimo ženklas 6"/>
          <p:cNvSpPr>
            <a:spLocks noGrp="1"/>
          </p:cNvSpPr>
          <p:nvPr>
            <p:ph type="sldNum" sz="quarter" idx="12"/>
          </p:nvPr>
        </p:nvSpPr>
        <p:spPr/>
        <p:txBody>
          <a:bodyPr/>
          <a:lstStyle/>
          <a:p>
            <a:fld id="{EB1CD384-BE08-4084-A5AA-FDF5DE528628}" type="slidenum">
              <a:rPr lang="lt-LT" smtClean="0"/>
              <a:t>‹#›</a:t>
            </a:fld>
            <a:endParaRPr lang="lt-LT"/>
          </a:p>
        </p:txBody>
      </p:sp>
    </p:spTree>
    <p:extLst>
      <p:ext uri="{BB962C8B-B14F-4D97-AF65-F5344CB8AC3E}">
        <p14:creationId xmlns:p14="http://schemas.microsoft.com/office/powerpoint/2010/main" val="42415390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a:t>Spustelėję redag. ruoš. pavad. stilių</a:t>
            </a:r>
          </a:p>
        </p:txBody>
      </p:sp>
      <p:sp>
        <p:nvSpPr>
          <p:cNvPr id="3" name="Vertikalaus teksto vietos rezervavimo ženklas 2"/>
          <p:cNvSpPr>
            <a:spLocks noGrp="1"/>
          </p:cNvSpPr>
          <p:nvPr>
            <p:ph type="body" orient="vert" idx="1"/>
          </p:nvPr>
        </p:nvSpPr>
        <p:spPr/>
        <p:txBody>
          <a:bodyPr vert="eaVert"/>
          <a:lstStyle/>
          <a:p>
            <a:pPr lvl="0"/>
            <a:r>
              <a:rPr lang="lt-LT"/>
              <a:t>Spustelėję redag. ruoš. teksto stilių</a:t>
            </a:r>
          </a:p>
          <a:p>
            <a:pPr lvl="1"/>
            <a:r>
              <a:rPr lang="lt-LT"/>
              <a:t>Antras lygmuo</a:t>
            </a:r>
          </a:p>
          <a:p>
            <a:pPr lvl="2"/>
            <a:r>
              <a:rPr lang="lt-LT"/>
              <a:t>Trečias lygmuo</a:t>
            </a:r>
          </a:p>
          <a:p>
            <a:pPr lvl="3"/>
            <a:r>
              <a:rPr lang="lt-LT"/>
              <a:t>Ketvirtas lygmuo</a:t>
            </a:r>
          </a:p>
          <a:p>
            <a:pPr lvl="4"/>
            <a:r>
              <a:rPr lang="lt-LT"/>
              <a:t>Penktas lygmuo</a:t>
            </a:r>
          </a:p>
        </p:txBody>
      </p:sp>
      <p:sp>
        <p:nvSpPr>
          <p:cNvPr id="4" name="Datos vietos rezervavimo ženklas 3"/>
          <p:cNvSpPr>
            <a:spLocks noGrp="1"/>
          </p:cNvSpPr>
          <p:nvPr>
            <p:ph type="dt" sz="half" idx="10"/>
          </p:nvPr>
        </p:nvSpPr>
        <p:spPr/>
        <p:txBody>
          <a:bodyPr/>
          <a:lstStyle/>
          <a:p>
            <a:fld id="{63D542E5-CB36-4C4F-AF5F-12053FB72DFE}" type="datetimeFigureOut">
              <a:rPr lang="lt-LT" smtClean="0"/>
              <a:t>2020-10-27</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EB1CD384-BE08-4084-A5AA-FDF5DE528628}" type="slidenum">
              <a:rPr lang="lt-LT" smtClean="0"/>
              <a:t>‹#›</a:t>
            </a:fld>
            <a:endParaRPr lang="lt-LT"/>
          </a:p>
        </p:txBody>
      </p:sp>
    </p:spTree>
    <p:extLst>
      <p:ext uri="{BB962C8B-B14F-4D97-AF65-F5344CB8AC3E}">
        <p14:creationId xmlns:p14="http://schemas.microsoft.com/office/powerpoint/2010/main" val="27457381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kalus pavadinimas 1"/>
          <p:cNvSpPr>
            <a:spLocks noGrp="1"/>
          </p:cNvSpPr>
          <p:nvPr>
            <p:ph type="title" orient="vert"/>
          </p:nvPr>
        </p:nvSpPr>
        <p:spPr>
          <a:xfrm>
            <a:off x="6629400" y="274638"/>
            <a:ext cx="2057400" cy="5851525"/>
          </a:xfrm>
        </p:spPr>
        <p:txBody>
          <a:bodyPr vert="eaVert"/>
          <a:lstStyle/>
          <a:p>
            <a:r>
              <a:rPr lang="lt-LT"/>
              <a:t>Spustelėję redag. ruoš. pavad. stilių</a:t>
            </a:r>
          </a:p>
        </p:txBody>
      </p:sp>
      <p:sp>
        <p:nvSpPr>
          <p:cNvPr id="3" name="Vertikalaus teksto vietos rezervavimo ženklas 2"/>
          <p:cNvSpPr>
            <a:spLocks noGrp="1"/>
          </p:cNvSpPr>
          <p:nvPr>
            <p:ph type="body" orient="vert" idx="1"/>
          </p:nvPr>
        </p:nvSpPr>
        <p:spPr>
          <a:xfrm>
            <a:off x="457200" y="274638"/>
            <a:ext cx="6019800" cy="5851525"/>
          </a:xfrm>
        </p:spPr>
        <p:txBody>
          <a:bodyPr vert="eaVert"/>
          <a:lstStyle/>
          <a:p>
            <a:pPr lvl="0"/>
            <a:r>
              <a:rPr lang="lt-LT"/>
              <a:t>Spustelėję redag. ruoš. teksto stilių</a:t>
            </a:r>
          </a:p>
          <a:p>
            <a:pPr lvl="1"/>
            <a:r>
              <a:rPr lang="lt-LT"/>
              <a:t>Antras lygmuo</a:t>
            </a:r>
          </a:p>
          <a:p>
            <a:pPr lvl="2"/>
            <a:r>
              <a:rPr lang="lt-LT"/>
              <a:t>Trečias lygmuo</a:t>
            </a:r>
          </a:p>
          <a:p>
            <a:pPr lvl="3"/>
            <a:r>
              <a:rPr lang="lt-LT"/>
              <a:t>Ketvirtas lygmuo</a:t>
            </a:r>
          </a:p>
          <a:p>
            <a:pPr lvl="4"/>
            <a:r>
              <a:rPr lang="lt-LT"/>
              <a:t>Penktas lygmuo</a:t>
            </a:r>
          </a:p>
        </p:txBody>
      </p:sp>
      <p:sp>
        <p:nvSpPr>
          <p:cNvPr id="4" name="Datos vietos rezervavimo ženklas 3"/>
          <p:cNvSpPr>
            <a:spLocks noGrp="1"/>
          </p:cNvSpPr>
          <p:nvPr>
            <p:ph type="dt" sz="half" idx="10"/>
          </p:nvPr>
        </p:nvSpPr>
        <p:spPr/>
        <p:txBody>
          <a:bodyPr/>
          <a:lstStyle/>
          <a:p>
            <a:fld id="{63D542E5-CB36-4C4F-AF5F-12053FB72DFE}" type="datetimeFigureOut">
              <a:rPr lang="lt-LT" smtClean="0"/>
              <a:t>2020-10-27</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EB1CD384-BE08-4084-A5AA-FDF5DE528628}" type="slidenum">
              <a:rPr lang="lt-LT" smtClean="0"/>
              <a:t>‹#›</a:t>
            </a:fld>
            <a:endParaRPr lang="lt-LT"/>
          </a:p>
        </p:txBody>
      </p:sp>
    </p:spTree>
    <p:extLst>
      <p:ext uri="{BB962C8B-B14F-4D97-AF65-F5344CB8AC3E}">
        <p14:creationId xmlns:p14="http://schemas.microsoft.com/office/powerpoint/2010/main" val="5267538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avadinimo vietos rezervavimo ženklas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lt-LT"/>
              <a:t>Spustelėję redag. ruoš. pavad. stilių</a:t>
            </a:r>
          </a:p>
        </p:txBody>
      </p:sp>
      <p:sp>
        <p:nvSpPr>
          <p:cNvPr id="3" name="Teksto vietos rezervavimo ženklas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lt-LT"/>
              <a:t>Spustelėję redag. ruoš. teksto stilių</a:t>
            </a:r>
          </a:p>
          <a:p>
            <a:pPr lvl="1"/>
            <a:r>
              <a:rPr lang="lt-LT"/>
              <a:t>Antras lygmuo</a:t>
            </a:r>
          </a:p>
          <a:p>
            <a:pPr lvl="2"/>
            <a:r>
              <a:rPr lang="lt-LT"/>
              <a:t>Trečias lygmuo</a:t>
            </a:r>
          </a:p>
          <a:p>
            <a:pPr lvl="3"/>
            <a:r>
              <a:rPr lang="lt-LT"/>
              <a:t>Ketvirtas lygmuo</a:t>
            </a:r>
          </a:p>
          <a:p>
            <a:pPr lvl="4"/>
            <a:r>
              <a:rPr lang="lt-LT"/>
              <a:t>Penktas lygmuo</a:t>
            </a:r>
          </a:p>
        </p:txBody>
      </p:sp>
      <p:sp>
        <p:nvSpPr>
          <p:cNvPr id="4" name="Datos vietos rezervavimo ženklas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3D542E5-CB36-4C4F-AF5F-12053FB72DFE}" type="datetimeFigureOut">
              <a:rPr lang="lt-LT" smtClean="0"/>
              <a:t>2020-10-27</a:t>
            </a:fld>
            <a:endParaRPr lang="lt-LT"/>
          </a:p>
        </p:txBody>
      </p:sp>
      <p:sp>
        <p:nvSpPr>
          <p:cNvPr id="5" name="Poraštės vietos rezervavimo ženklas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lt-LT"/>
          </a:p>
        </p:txBody>
      </p:sp>
      <p:sp>
        <p:nvSpPr>
          <p:cNvPr id="6" name="Skaidrės numerio vietos rezervavimo ženklas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B1CD384-BE08-4084-A5AA-FDF5DE528628}" type="slidenum">
              <a:rPr lang="lt-LT" smtClean="0"/>
              <a:t>‹#›</a:t>
            </a:fld>
            <a:endParaRPr lang="lt-LT"/>
          </a:p>
        </p:txBody>
      </p:sp>
    </p:spTree>
    <p:extLst>
      <p:ext uri="{BB962C8B-B14F-4D97-AF65-F5344CB8AC3E}">
        <p14:creationId xmlns:p14="http://schemas.microsoft.com/office/powerpoint/2010/main" val="285439976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ctrTitle"/>
          </p:nvPr>
        </p:nvSpPr>
        <p:spPr>
          <a:xfrm>
            <a:off x="683568" y="2564904"/>
            <a:ext cx="7772400" cy="1470025"/>
          </a:xfrm>
        </p:spPr>
        <p:txBody>
          <a:bodyPr>
            <a:normAutofit fontScale="90000"/>
          </a:bodyPr>
          <a:lstStyle/>
          <a:p>
            <a:r>
              <a:rPr lang="pt-BR" b="1" dirty="0">
                <a:latin typeface="Times New Roman" panose="02020603050405020304" pitchFamily="18" charset="0"/>
                <a:cs typeface="Times New Roman" panose="02020603050405020304" pitchFamily="18" charset="0"/>
              </a:rPr>
              <a:t>DARBAS SU GABIAIS MOKINIAIS MATEMATIKOS PAMOKOSE</a:t>
            </a:r>
            <a:endParaRPr lang="lt-LT" b="1" dirty="0">
              <a:latin typeface="Times New Roman" panose="02020603050405020304" pitchFamily="18" charset="0"/>
              <a:cs typeface="Times New Roman" panose="02020603050405020304" pitchFamily="18" charset="0"/>
            </a:endParaRPr>
          </a:p>
        </p:txBody>
      </p:sp>
      <p:sp>
        <p:nvSpPr>
          <p:cNvPr id="3" name="Antrinis pavadinimas 2"/>
          <p:cNvSpPr>
            <a:spLocks noGrp="1"/>
          </p:cNvSpPr>
          <p:nvPr>
            <p:ph type="subTitle" idx="1"/>
          </p:nvPr>
        </p:nvSpPr>
        <p:spPr>
          <a:xfrm>
            <a:off x="1331640" y="4581128"/>
            <a:ext cx="6400800" cy="1752600"/>
          </a:xfrm>
        </p:spPr>
        <p:txBody>
          <a:bodyPr/>
          <a:lstStyle/>
          <a:p>
            <a:endParaRPr lang="lt-LT" dirty="0"/>
          </a:p>
          <a:p>
            <a:r>
              <a:rPr lang="lt-LT"/>
              <a:t>MOKYTOJA </a:t>
            </a:r>
            <a:r>
              <a:rPr lang="en-US" dirty="0"/>
              <a:t>TERES</a:t>
            </a:r>
            <a:r>
              <a:rPr lang="lt-LT" dirty="0"/>
              <a:t>Ė KVECIENĖ</a:t>
            </a:r>
          </a:p>
          <a:p>
            <a:r>
              <a:rPr lang="en-US" dirty="0" err="1"/>
              <a:t>Veivir</a:t>
            </a:r>
            <a:r>
              <a:rPr lang="lt-LT" dirty="0" err="1"/>
              <a:t>žėnų</a:t>
            </a:r>
            <a:r>
              <a:rPr lang="lt-LT" dirty="0"/>
              <a:t> Jurgio Šaulio gimnazija</a:t>
            </a:r>
            <a:endParaRPr lang="en-US" dirty="0"/>
          </a:p>
          <a:p>
            <a:endParaRPr lang="lt-LT" dirty="0"/>
          </a:p>
        </p:txBody>
      </p:sp>
      <p:pic>
        <p:nvPicPr>
          <p:cNvPr id="1026" name="Picture 2" descr="How Is Math Beautiful? | Quanta Magazin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24208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710364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457200" y="116632"/>
            <a:ext cx="8229600" cy="6009531"/>
          </a:xfrm>
        </p:spPr>
        <p:txBody>
          <a:bodyPr>
            <a:normAutofit/>
          </a:bodyPr>
          <a:lstStyle/>
          <a:p>
            <a:pPr marL="0" indent="0" algn="ctr">
              <a:buNone/>
            </a:pPr>
            <a:r>
              <a:rPr lang="lt-LT" sz="3600" b="1" dirty="0">
                <a:latin typeface="Times New Roman" panose="02020603050405020304" pitchFamily="18" charset="0"/>
                <a:cs typeface="Times New Roman" panose="02020603050405020304" pitchFamily="18" charset="0"/>
              </a:rPr>
              <a:t>KARTĄ TALIS BUVO PAKLAUSTAS:</a:t>
            </a:r>
          </a:p>
          <a:p>
            <a:pPr marL="0" indent="0">
              <a:buNone/>
            </a:pPr>
            <a:endParaRPr lang="lt-LT" dirty="0"/>
          </a:p>
          <a:p>
            <a:r>
              <a:rPr lang="lt-LT" dirty="0">
                <a:latin typeface="Times New Roman" panose="02020603050405020304" pitchFamily="18" charset="0"/>
                <a:cs typeface="Times New Roman" panose="02020603050405020304" pitchFamily="18" charset="0"/>
              </a:rPr>
              <a:t>„... Kas tarp mūsų visų bendra? </a:t>
            </a:r>
          </a:p>
          <a:p>
            <a:r>
              <a:rPr lang="lt-LT" dirty="0">
                <a:latin typeface="Times New Roman" panose="02020603050405020304" pitchFamily="18" charset="0"/>
                <a:cs typeface="Times New Roman" panose="02020603050405020304" pitchFamily="18" charset="0"/>
              </a:rPr>
              <a:t>Viltis, nes jei nieko neturi, turi bent jau ją. </a:t>
            </a:r>
          </a:p>
          <a:p>
            <a:r>
              <a:rPr lang="lt-LT" dirty="0">
                <a:latin typeface="Times New Roman" panose="02020603050405020304" pitchFamily="18" charset="0"/>
                <a:cs typeface="Times New Roman" panose="02020603050405020304" pitchFamily="18" charset="0"/>
              </a:rPr>
              <a:t>Kas sunkiausia?- Pažinti save patį. </a:t>
            </a:r>
          </a:p>
          <a:p>
            <a:r>
              <a:rPr lang="lt-LT" dirty="0">
                <a:latin typeface="Times New Roman" panose="02020603050405020304" pitchFamily="18" charset="0"/>
                <a:cs typeface="Times New Roman" panose="02020603050405020304" pitchFamily="18" charset="0"/>
              </a:rPr>
              <a:t>Kas lengviausia?- Patarinėti kitiems. </a:t>
            </a:r>
          </a:p>
          <a:p>
            <a:r>
              <a:rPr lang="lt-LT" dirty="0">
                <a:latin typeface="Times New Roman" panose="02020603050405020304" pitchFamily="18" charset="0"/>
                <a:cs typeface="Times New Roman" panose="02020603050405020304" pitchFamily="18" charset="0"/>
              </a:rPr>
              <a:t>Kas visų greičiausia? – Protas, jis visada aplenkia. </a:t>
            </a:r>
          </a:p>
          <a:p>
            <a:pPr algn="just"/>
            <a:r>
              <a:rPr lang="lt-LT" dirty="0">
                <a:latin typeface="Times New Roman" panose="02020603050405020304" pitchFamily="18" charset="0"/>
                <a:cs typeface="Times New Roman" panose="02020603050405020304" pitchFamily="18" charset="0"/>
              </a:rPr>
              <a:t>Kas visų išmintingiausia? – Laikas, nes jis vienintelis viską atranda. </a:t>
            </a:r>
          </a:p>
        </p:txBody>
      </p:sp>
      <p:pic>
        <p:nvPicPr>
          <p:cNvPr id="4100" name="Picture 4" descr="How to Use Workstations in the Math Classroom | by McGraw Hill | Inspired  Ideas | Medium"/>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64088" y="5373216"/>
            <a:ext cx="3097872" cy="11521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063169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467544" y="116632"/>
            <a:ext cx="8229600" cy="6038131"/>
          </a:xfrm>
        </p:spPr>
        <p:txBody>
          <a:bodyPr>
            <a:normAutofit/>
          </a:bodyPr>
          <a:lstStyle/>
          <a:p>
            <a:pPr marL="0" indent="0" algn="ctr">
              <a:buNone/>
            </a:pPr>
            <a:r>
              <a:rPr lang="lt-LT" sz="3600" b="1" dirty="0">
                <a:latin typeface="Times New Roman" panose="02020603050405020304" pitchFamily="18" charset="0"/>
                <a:cs typeface="Times New Roman" panose="02020603050405020304" pitchFamily="18" charset="0"/>
              </a:rPr>
              <a:t>KARTĄ TALIS BUVO PAKLAUSTAS:</a:t>
            </a:r>
          </a:p>
          <a:p>
            <a:pPr marL="0" indent="0">
              <a:buNone/>
            </a:pPr>
            <a:endParaRPr lang="lt-LT" dirty="0"/>
          </a:p>
          <a:p>
            <a:pPr algn="just"/>
            <a:r>
              <a:rPr lang="lt-LT" dirty="0">
                <a:latin typeface="Times New Roman" panose="02020603050405020304" pitchFamily="18" charset="0"/>
                <a:cs typeface="Times New Roman" panose="02020603050405020304" pitchFamily="18" charset="0"/>
              </a:rPr>
              <a:t>Kas visų stipriausia? – Būtinybė, nes ji valdo viską. </a:t>
            </a:r>
          </a:p>
          <a:p>
            <a:pPr algn="just"/>
            <a:r>
              <a:rPr lang="lt-LT" dirty="0">
                <a:latin typeface="Times New Roman" panose="02020603050405020304" pitchFamily="18" charset="0"/>
                <a:cs typeface="Times New Roman" panose="02020603050405020304" pitchFamily="18" charset="0"/>
              </a:rPr>
              <a:t>Kas visų maloniausia? – Troškimų išsipildymas.“ „ MOKYK IR MOKYKIS GERIAUSIO“</a:t>
            </a:r>
          </a:p>
          <a:p>
            <a:pPr marL="0" indent="0">
              <a:buNone/>
            </a:pPr>
            <a:r>
              <a:rPr lang="lt-LT" dirty="0">
                <a:latin typeface="Times New Roman" panose="02020603050405020304" pitchFamily="18" charset="0"/>
                <a:cs typeface="Times New Roman" panose="02020603050405020304" pitchFamily="18" charset="0"/>
              </a:rPr>
              <a:t> </a:t>
            </a:r>
          </a:p>
          <a:p>
            <a:pPr marL="0" indent="0" algn="r">
              <a:buNone/>
            </a:pPr>
            <a:r>
              <a:rPr lang="lt-LT" dirty="0">
                <a:latin typeface="Times New Roman" panose="02020603050405020304" pitchFamily="18" charset="0"/>
                <a:cs typeface="Times New Roman" panose="02020603050405020304" pitchFamily="18" charset="0"/>
              </a:rPr>
              <a:t>(iš V. </a:t>
            </a:r>
            <a:r>
              <a:rPr lang="lt-LT" dirty="0" err="1">
                <a:latin typeface="Times New Roman" panose="02020603050405020304" pitchFamily="18" charset="0"/>
                <a:cs typeface="Times New Roman" panose="02020603050405020304" pitchFamily="18" charset="0"/>
              </a:rPr>
              <a:t>Matiuchinas</a:t>
            </a:r>
            <a:r>
              <a:rPr lang="lt-LT" dirty="0">
                <a:latin typeface="Times New Roman" panose="02020603050405020304" pitchFamily="18" charset="0"/>
                <a:cs typeface="Times New Roman" panose="02020603050405020304" pitchFamily="18" charset="0"/>
              </a:rPr>
              <a:t> “Etiudai apie matematikus“, 2003)</a:t>
            </a:r>
          </a:p>
        </p:txBody>
      </p:sp>
      <p:pic>
        <p:nvPicPr>
          <p:cNvPr id="5122" name="Picture 2" descr="Math | DK Find Ou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5157192"/>
            <a:ext cx="7056784" cy="15841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087288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normAutofit/>
          </a:bodyPr>
          <a:lstStyle/>
          <a:p>
            <a:r>
              <a:rPr lang="lt-LT" sz="3600" b="1" dirty="0">
                <a:latin typeface="Times New Roman" panose="02020603050405020304" pitchFamily="18" charset="0"/>
                <a:cs typeface="Times New Roman" panose="02020603050405020304" pitchFamily="18" charset="0"/>
              </a:rPr>
              <a:t>APIE GABIUS MOKINIUS</a:t>
            </a:r>
          </a:p>
        </p:txBody>
      </p:sp>
      <p:sp>
        <p:nvSpPr>
          <p:cNvPr id="3" name="Turinio vietos rezervavimo ženklas 2"/>
          <p:cNvSpPr>
            <a:spLocks noGrp="1"/>
          </p:cNvSpPr>
          <p:nvPr>
            <p:ph idx="1"/>
          </p:nvPr>
        </p:nvSpPr>
        <p:spPr/>
        <p:txBody>
          <a:bodyPr>
            <a:normAutofit fontScale="92500"/>
          </a:bodyPr>
          <a:lstStyle/>
          <a:p>
            <a:pPr algn="just"/>
            <a:r>
              <a:rPr lang="lt-LT" dirty="0">
                <a:latin typeface="Times New Roman" panose="02020603050405020304" pitchFamily="18" charset="0"/>
                <a:cs typeface="Times New Roman" panose="02020603050405020304" pitchFamily="18" charset="0"/>
              </a:rPr>
              <a:t>Gabių mokinių ugdymo svarbą suvokiame visi ir suprantame, jog tai investicija į ateitį. </a:t>
            </a:r>
          </a:p>
          <a:p>
            <a:pPr algn="just"/>
            <a:r>
              <a:rPr lang="lt-LT" dirty="0">
                <a:latin typeface="Times New Roman" panose="02020603050405020304" pitchFamily="18" charset="0"/>
                <a:cs typeface="Times New Roman" panose="02020603050405020304" pitchFamily="18" charset="0"/>
              </a:rPr>
              <a:t>Todėl ir turime vilties, išminties, pažinimo, troškimų ir lūkesčių mokymo proceso organizavime. </a:t>
            </a:r>
          </a:p>
          <a:p>
            <a:pPr algn="just"/>
            <a:r>
              <a:rPr lang="lt-LT" dirty="0">
                <a:latin typeface="Times New Roman" panose="02020603050405020304" pitchFamily="18" charset="0"/>
                <a:cs typeface="Times New Roman" panose="02020603050405020304" pitchFamily="18" charset="0"/>
              </a:rPr>
              <a:t>Jaunam žmogui, besirengiančiam tapti aktyviu visuomenės nariu, iškyla vis nauji reikalavimai, reikalaujantys įvairių kompetencijų, gebėjimų bei technologijų įvaldymo.</a:t>
            </a:r>
          </a:p>
        </p:txBody>
      </p:sp>
    </p:spTree>
    <p:extLst>
      <p:ext uri="{BB962C8B-B14F-4D97-AF65-F5344CB8AC3E}">
        <p14:creationId xmlns:p14="http://schemas.microsoft.com/office/powerpoint/2010/main" val="8242770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normAutofit/>
          </a:bodyPr>
          <a:lstStyle/>
          <a:p>
            <a:r>
              <a:rPr lang="lt-LT" sz="3600" b="1" dirty="0">
                <a:latin typeface="Times New Roman" panose="02020603050405020304" pitchFamily="18" charset="0"/>
                <a:cs typeface="Times New Roman" panose="02020603050405020304" pitchFamily="18" charset="0"/>
              </a:rPr>
              <a:t>APIE GABIUS MOKINIUS</a:t>
            </a:r>
          </a:p>
        </p:txBody>
      </p:sp>
      <p:sp>
        <p:nvSpPr>
          <p:cNvPr id="3" name="Turinio vietos rezervavimo ženklas 2"/>
          <p:cNvSpPr>
            <a:spLocks noGrp="1"/>
          </p:cNvSpPr>
          <p:nvPr>
            <p:ph idx="1"/>
          </p:nvPr>
        </p:nvSpPr>
        <p:spPr/>
        <p:txBody>
          <a:bodyPr/>
          <a:lstStyle/>
          <a:p>
            <a:pPr algn="just"/>
            <a:r>
              <a:rPr lang="lt-LT" dirty="0">
                <a:latin typeface="Times New Roman" panose="02020603050405020304" pitchFamily="18" charset="0"/>
                <a:cs typeface="Times New Roman" panose="02020603050405020304" pitchFamily="18" charset="0"/>
              </a:rPr>
              <a:t>Gabieji mokiniai gali daryti nuostabių dalykų, tačiau jiems reikia padėti lavinti jų gabumus. A.Gučas knygoje “Vaiko ir paauglio psichologija“ nurodo gabių vaikų veiklos požymius: </a:t>
            </a:r>
          </a:p>
          <a:p>
            <a:pPr algn="just"/>
            <a:r>
              <a:rPr lang="lt-LT" dirty="0">
                <a:latin typeface="Times New Roman" panose="02020603050405020304" pitchFamily="18" charset="0"/>
                <a:cs typeface="Times New Roman" panose="02020603050405020304" pitchFamily="18" charset="0"/>
              </a:rPr>
              <a:t>1. Lengviau ir greičiau už kitus supranta tėvų ir mokytojų aiškinimą, gali geriau mokytis. Ypač lengvai išmoksta savo mėgstamą dalyką.</a:t>
            </a:r>
          </a:p>
        </p:txBody>
      </p:sp>
    </p:spTree>
    <p:extLst>
      <p:ext uri="{BB962C8B-B14F-4D97-AF65-F5344CB8AC3E}">
        <p14:creationId xmlns:p14="http://schemas.microsoft.com/office/powerpoint/2010/main" val="11928105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normAutofit/>
          </a:bodyPr>
          <a:lstStyle/>
          <a:p>
            <a:r>
              <a:rPr lang="lt-LT" sz="3600" b="1" dirty="0">
                <a:latin typeface="Times New Roman" panose="02020603050405020304" pitchFamily="18" charset="0"/>
                <a:cs typeface="Times New Roman" panose="02020603050405020304" pitchFamily="18" charset="0"/>
              </a:rPr>
              <a:t>APIE GABIUS MOKINIUS </a:t>
            </a:r>
          </a:p>
        </p:txBody>
      </p:sp>
      <p:sp>
        <p:nvSpPr>
          <p:cNvPr id="3" name="Turinio vietos rezervavimo ženklas 2"/>
          <p:cNvSpPr>
            <a:spLocks noGrp="1"/>
          </p:cNvSpPr>
          <p:nvPr>
            <p:ph idx="1"/>
          </p:nvPr>
        </p:nvSpPr>
        <p:spPr/>
        <p:txBody>
          <a:bodyPr/>
          <a:lstStyle/>
          <a:p>
            <a:pPr marL="0" indent="0" algn="just">
              <a:buNone/>
            </a:pPr>
            <a:r>
              <a:rPr lang="lt-LT" dirty="0">
                <a:latin typeface="Times New Roman" panose="02020603050405020304" pitchFamily="18" charset="0"/>
                <a:cs typeface="Times New Roman" panose="02020603050405020304" pitchFamily="18" charset="0"/>
              </a:rPr>
              <a:t>2. Be didelės pagalbos iš šalies susiformuoja kuriai nors pažinimo ir kūrybos sričiai reikalingus įgūdžius, įveikdami įvairias kiūtis... </a:t>
            </a:r>
          </a:p>
          <a:p>
            <a:pPr marL="0" indent="0" algn="just">
              <a:buNone/>
            </a:pPr>
            <a:r>
              <a:rPr lang="lt-LT" dirty="0">
                <a:latin typeface="Times New Roman" panose="02020603050405020304" pitchFamily="18" charset="0"/>
                <a:cs typeface="Times New Roman" panose="02020603050405020304" pitchFamily="18" charset="0"/>
              </a:rPr>
              <a:t>3. Originalūs, darbštūs...</a:t>
            </a:r>
          </a:p>
          <a:p>
            <a:pPr marL="0" indent="0" algn="just">
              <a:buNone/>
            </a:pPr>
            <a:r>
              <a:rPr lang="lt-LT" dirty="0">
                <a:latin typeface="Times New Roman" panose="02020603050405020304" pitchFamily="18" charset="0"/>
                <a:cs typeface="Times New Roman" panose="02020603050405020304" pitchFamily="18" charset="0"/>
              </a:rPr>
              <a:t>4.Vykdydami savo sumanymus, nevengia rizikuoti...“</a:t>
            </a:r>
          </a:p>
        </p:txBody>
      </p:sp>
      <p:pic>
        <p:nvPicPr>
          <p:cNvPr id="2050" name="Picture 2" descr="Mr. Frisbee/Mrs. Pinto Math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87097" y="4372536"/>
            <a:ext cx="4876800" cy="23688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573296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normAutofit/>
          </a:bodyPr>
          <a:lstStyle/>
          <a:p>
            <a:r>
              <a:rPr lang="lt-LT" sz="3600" b="1" dirty="0">
                <a:latin typeface="Times New Roman" panose="02020603050405020304" pitchFamily="18" charset="0"/>
                <a:cs typeface="Times New Roman" panose="02020603050405020304" pitchFamily="18" charset="0"/>
              </a:rPr>
              <a:t>GABŪS MOKINIAI GEBA</a:t>
            </a:r>
          </a:p>
        </p:txBody>
      </p:sp>
      <p:sp>
        <p:nvSpPr>
          <p:cNvPr id="3" name="Turinio vietos rezervavimo ženklas 2"/>
          <p:cNvSpPr>
            <a:spLocks noGrp="1"/>
          </p:cNvSpPr>
          <p:nvPr>
            <p:ph idx="1"/>
          </p:nvPr>
        </p:nvSpPr>
        <p:spPr/>
        <p:txBody>
          <a:bodyPr>
            <a:normAutofit fontScale="92500"/>
          </a:bodyPr>
          <a:lstStyle/>
          <a:p>
            <a:pPr algn="just"/>
            <a:r>
              <a:rPr lang="lt-LT" dirty="0">
                <a:latin typeface="Times New Roman" panose="02020603050405020304" pitchFamily="18" charset="0"/>
                <a:cs typeface="Times New Roman" panose="02020603050405020304" pitchFamily="18" charset="0"/>
              </a:rPr>
              <a:t>Mokytojas dirbdamas su gabiais mokiniais pamokoje, turi labai gerai išmanyti ugdymo meną. </a:t>
            </a:r>
          </a:p>
          <a:p>
            <a:pPr algn="just"/>
            <a:r>
              <a:rPr lang="lt-LT" dirty="0">
                <a:latin typeface="Times New Roman" panose="02020603050405020304" pitchFamily="18" charset="0"/>
                <a:cs typeface="Times New Roman" panose="02020603050405020304" pitchFamily="18" charset="0"/>
              </a:rPr>
              <a:t>Gabūs matematikai mokiniai, geba suvokti didžiulius informacijos kiekius vienu metu, įžvelgia ryšius, dėsningumus, sprendžia nestandartinius uždavinius, analizuoja, apibendrina, rodo kūrybinį mąstymą, geba įsivertinti gautą rezultatą. Jų gera atmintis ir platus interesų ratas.</a:t>
            </a:r>
          </a:p>
        </p:txBody>
      </p:sp>
    </p:spTree>
    <p:extLst>
      <p:ext uri="{BB962C8B-B14F-4D97-AF65-F5344CB8AC3E}">
        <p14:creationId xmlns:p14="http://schemas.microsoft.com/office/powerpoint/2010/main" val="11056918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normAutofit/>
          </a:bodyPr>
          <a:lstStyle/>
          <a:p>
            <a:r>
              <a:rPr lang="lt-LT" sz="3600" b="1" dirty="0">
                <a:latin typeface="Times New Roman" panose="02020603050405020304" pitchFamily="18" charset="0"/>
                <a:cs typeface="Times New Roman" panose="02020603050405020304" pitchFamily="18" charset="0"/>
              </a:rPr>
              <a:t>MOKYTOJO VEIKLA</a:t>
            </a:r>
          </a:p>
        </p:txBody>
      </p:sp>
      <p:sp>
        <p:nvSpPr>
          <p:cNvPr id="3" name="Turinio vietos rezervavimo ženklas 2"/>
          <p:cNvSpPr>
            <a:spLocks noGrp="1"/>
          </p:cNvSpPr>
          <p:nvPr>
            <p:ph idx="1"/>
          </p:nvPr>
        </p:nvSpPr>
        <p:spPr/>
        <p:txBody>
          <a:bodyPr/>
          <a:lstStyle/>
          <a:p>
            <a:pPr marL="0" indent="0" algn="just">
              <a:buNone/>
            </a:pPr>
            <a:r>
              <a:rPr lang="lt-LT" dirty="0">
                <a:latin typeface="Times New Roman" panose="02020603050405020304" pitchFamily="18" charset="0"/>
                <a:cs typeface="Times New Roman" panose="02020603050405020304" pitchFamily="18" charset="0"/>
              </a:rPr>
              <a:t>Žinome tris ugdymo turinio įsisavinimo ir pateikimo prasme naudojamas gabių mokinių ugdymo strategijas:</a:t>
            </a:r>
          </a:p>
          <a:p>
            <a:pPr marL="514350" indent="-514350" algn="just">
              <a:buFont typeface="+mj-lt"/>
              <a:buAutoNum type="arabicPeriod"/>
            </a:pPr>
            <a:r>
              <a:rPr lang="lt-LT" dirty="0">
                <a:latin typeface="Times New Roman" panose="02020603050405020304" pitchFamily="18" charset="0"/>
                <a:cs typeface="Times New Roman" panose="02020603050405020304" pitchFamily="18" charset="0"/>
              </a:rPr>
              <a:t>Spartinimą. </a:t>
            </a:r>
          </a:p>
          <a:p>
            <a:pPr marL="514350" indent="-514350" algn="just">
              <a:buFont typeface="+mj-lt"/>
              <a:buAutoNum type="arabicPeriod"/>
            </a:pPr>
            <a:r>
              <a:rPr lang="lt-LT" dirty="0">
                <a:latin typeface="Times New Roman" panose="02020603050405020304" pitchFamily="18" charset="0"/>
                <a:cs typeface="Times New Roman" panose="02020603050405020304" pitchFamily="18" charset="0"/>
              </a:rPr>
              <a:t>Praturtinimą. </a:t>
            </a:r>
          </a:p>
          <a:p>
            <a:pPr marL="514350" indent="-514350" algn="just">
              <a:buFont typeface="+mj-lt"/>
              <a:buAutoNum type="arabicPeriod"/>
            </a:pPr>
            <a:r>
              <a:rPr lang="lt-LT" dirty="0">
                <a:latin typeface="Times New Roman" panose="02020603050405020304" pitchFamily="18" charset="0"/>
                <a:cs typeface="Times New Roman" panose="02020603050405020304" pitchFamily="18" charset="0"/>
              </a:rPr>
              <a:t>Diferencijavimą. </a:t>
            </a:r>
          </a:p>
          <a:p>
            <a:pPr marL="514350" indent="-514350">
              <a:buFont typeface="+mj-lt"/>
              <a:buAutoNum type="arabicPeriod"/>
            </a:pPr>
            <a:endParaRPr lang="lt-LT" dirty="0">
              <a:latin typeface="Times New Roman" panose="02020603050405020304" pitchFamily="18" charset="0"/>
              <a:cs typeface="Times New Roman" panose="02020603050405020304" pitchFamily="18" charset="0"/>
            </a:endParaRPr>
          </a:p>
          <a:p>
            <a:pPr marL="0" indent="0" algn="r">
              <a:buNone/>
            </a:pPr>
            <a:r>
              <a:rPr lang="lt-LT" dirty="0">
                <a:latin typeface="Times New Roman" panose="02020603050405020304" pitchFamily="18" charset="0"/>
                <a:cs typeface="Times New Roman" panose="02020603050405020304" pitchFamily="18" charset="0"/>
              </a:rPr>
              <a:t>(</a:t>
            </a:r>
            <a:r>
              <a:rPr lang="lt-LT" dirty="0" err="1">
                <a:latin typeface="Times New Roman" panose="02020603050405020304" pitchFamily="18" charset="0"/>
                <a:cs typeface="Times New Roman" panose="02020603050405020304" pitchFamily="18" charset="0"/>
              </a:rPr>
              <a:t>Gage</a:t>
            </a:r>
            <a:r>
              <a:rPr lang="lt-LT" dirty="0">
                <a:latin typeface="Times New Roman" panose="02020603050405020304" pitchFamily="18" charset="0"/>
                <a:cs typeface="Times New Roman" panose="02020603050405020304" pitchFamily="18" charset="0"/>
              </a:rPr>
              <a:t> ir </a:t>
            </a:r>
            <a:r>
              <a:rPr lang="lt-LT" dirty="0" err="1">
                <a:latin typeface="Times New Roman" panose="02020603050405020304" pitchFamily="18" charset="0"/>
                <a:cs typeface="Times New Roman" panose="02020603050405020304" pitchFamily="18" charset="0"/>
              </a:rPr>
              <a:t>Berliner</a:t>
            </a:r>
            <a:r>
              <a:rPr lang="lt-LT" dirty="0">
                <a:latin typeface="Times New Roman" panose="02020603050405020304" pitchFamily="18" charset="0"/>
                <a:cs typeface="Times New Roman" panose="02020603050405020304" pitchFamily="18" charset="0"/>
              </a:rPr>
              <a:t> ,1994)</a:t>
            </a:r>
          </a:p>
        </p:txBody>
      </p:sp>
      <p:pic>
        <p:nvPicPr>
          <p:cNvPr id="3074" name="Picture 2" descr="Mr. Frisbee/Mrs. Pinto Math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67944" y="2780928"/>
            <a:ext cx="4876800" cy="27432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622246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normAutofit/>
          </a:bodyPr>
          <a:lstStyle/>
          <a:p>
            <a:r>
              <a:rPr lang="lt-LT" sz="3600" b="1" dirty="0">
                <a:latin typeface="Times New Roman" panose="02020603050405020304" pitchFamily="18" charset="0"/>
                <a:cs typeface="Times New Roman" panose="02020603050405020304" pitchFamily="18" charset="0"/>
              </a:rPr>
              <a:t>PAMOKOJE: </a:t>
            </a:r>
          </a:p>
        </p:txBody>
      </p:sp>
      <p:sp>
        <p:nvSpPr>
          <p:cNvPr id="3" name="Turinio vietos rezervavimo ženklas 2"/>
          <p:cNvSpPr>
            <a:spLocks noGrp="1"/>
          </p:cNvSpPr>
          <p:nvPr>
            <p:ph idx="1"/>
          </p:nvPr>
        </p:nvSpPr>
        <p:spPr/>
        <p:txBody>
          <a:bodyPr/>
          <a:lstStyle/>
          <a:p>
            <a:pPr algn="just"/>
            <a:r>
              <a:rPr lang="lt-LT" dirty="0">
                <a:latin typeface="Times New Roman" panose="02020603050405020304" pitchFamily="18" charset="0"/>
                <a:cs typeface="Times New Roman" panose="02020603050405020304" pitchFamily="18" charset="0"/>
              </a:rPr>
              <a:t>Atsižvelgiu į mokinio asmeninius sugebėjimus ir sudarau individualią jo matematikos ugdymo programą. </a:t>
            </a:r>
          </a:p>
          <a:p>
            <a:pPr algn="just"/>
            <a:r>
              <a:rPr lang="lt-LT" dirty="0">
                <a:latin typeface="Times New Roman" panose="02020603050405020304" pitchFamily="18" charset="0"/>
                <a:cs typeface="Times New Roman" panose="02020603050405020304" pitchFamily="18" charset="0"/>
              </a:rPr>
              <a:t>Diferencijuoju medžiagą pagal einamą temą. </a:t>
            </a:r>
          </a:p>
          <a:p>
            <a:pPr algn="just"/>
            <a:r>
              <a:rPr lang="lt-LT" dirty="0">
                <a:latin typeface="Times New Roman" panose="02020603050405020304" pitchFamily="18" charset="0"/>
                <a:cs typeface="Times New Roman" panose="02020603050405020304" pitchFamily="18" charset="0"/>
              </a:rPr>
              <a:t>Skiriu įvairias papildomas užduotis žinių ir įgūdžių gerinimui: savaitės uždavinys, ilgalaikės užduotys skirtos dviem savaitėms ir </a:t>
            </a:r>
            <a:r>
              <a:rPr lang="lt-LT" dirty="0" err="1">
                <a:latin typeface="Times New Roman" panose="02020603050405020304" pitchFamily="18" charset="0"/>
                <a:cs typeface="Times New Roman" panose="02020603050405020304" pitchFamily="18" charset="0"/>
              </a:rPr>
              <a:t>kt</a:t>
            </a:r>
            <a:r>
              <a:rPr lang="lt-LT" dirty="0">
                <a:latin typeface="Times New Roman" panose="02020603050405020304" pitchFamily="18" charset="0"/>
                <a:cs typeface="Times New Roman" panose="02020603050405020304" pitchFamily="18" charset="0"/>
              </a:rPr>
              <a:t>.</a:t>
            </a:r>
          </a:p>
        </p:txBody>
      </p:sp>
      <p:pic>
        <p:nvPicPr>
          <p:cNvPr id="7170" name="Picture 2" descr="math day logo - The Lancaster Science Factor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47664" y="5301208"/>
            <a:ext cx="4608512" cy="15567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068424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normAutofit/>
          </a:bodyPr>
          <a:lstStyle/>
          <a:p>
            <a:r>
              <a:rPr lang="lt-LT" sz="3600" b="1" dirty="0">
                <a:latin typeface="Times New Roman" panose="02020603050405020304" pitchFamily="18" charset="0"/>
                <a:cs typeface="Times New Roman" panose="02020603050405020304" pitchFamily="18" charset="0"/>
              </a:rPr>
              <a:t>PAMOKOJE:</a:t>
            </a:r>
          </a:p>
        </p:txBody>
      </p:sp>
      <p:sp>
        <p:nvSpPr>
          <p:cNvPr id="3" name="Turinio vietos rezervavimo ženklas 2"/>
          <p:cNvSpPr>
            <a:spLocks noGrp="1"/>
          </p:cNvSpPr>
          <p:nvPr>
            <p:ph idx="1"/>
          </p:nvPr>
        </p:nvSpPr>
        <p:spPr/>
        <p:txBody>
          <a:bodyPr/>
          <a:lstStyle/>
          <a:p>
            <a:pPr algn="just"/>
            <a:r>
              <a:rPr lang="lt-LT" dirty="0">
                <a:latin typeface="Times New Roman" panose="02020603050405020304" pitchFamily="18" charset="0"/>
                <a:cs typeface="Times New Roman" panose="02020603050405020304" pitchFamily="18" charset="0"/>
              </a:rPr>
              <a:t>Skiriu atlikti konsultanto vaidmenį . </a:t>
            </a:r>
          </a:p>
          <a:p>
            <a:pPr algn="just"/>
            <a:r>
              <a:rPr lang="lt-LT" dirty="0">
                <a:latin typeface="Times New Roman" panose="02020603050405020304" pitchFamily="18" charset="0"/>
                <a:cs typeface="Times New Roman" panose="02020603050405020304" pitchFamily="18" charset="0"/>
              </a:rPr>
              <a:t>Skatinu pateikti klasei racionalų sprendimą, kad gabus mokinys patirtų bendravimo ir atradimo džiaugsmą, nes kartais būna klasės draugų neigiama nuostata į gabiuosius mokinius. </a:t>
            </a:r>
          </a:p>
        </p:txBody>
      </p:sp>
    </p:spTree>
    <p:extLst>
      <p:ext uri="{BB962C8B-B14F-4D97-AF65-F5344CB8AC3E}">
        <p14:creationId xmlns:p14="http://schemas.microsoft.com/office/powerpoint/2010/main" val="27693695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normAutofit/>
          </a:bodyPr>
          <a:lstStyle/>
          <a:p>
            <a:r>
              <a:rPr lang="lt-LT" sz="3600" b="1" dirty="0">
                <a:latin typeface="Times New Roman" panose="02020603050405020304" pitchFamily="18" charset="0"/>
                <a:cs typeface="Times New Roman" panose="02020603050405020304" pitchFamily="18" charset="0"/>
              </a:rPr>
              <a:t>PAMOKOJE SKATINU:</a:t>
            </a:r>
          </a:p>
        </p:txBody>
      </p:sp>
      <p:sp>
        <p:nvSpPr>
          <p:cNvPr id="3" name="Turinio vietos rezervavimo ženklas 2"/>
          <p:cNvSpPr>
            <a:spLocks noGrp="1"/>
          </p:cNvSpPr>
          <p:nvPr>
            <p:ph idx="1"/>
          </p:nvPr>
        </p:nvSpPr>
        <p:spPr/>
        <p:txBody>
          <a:bodyPr/>
          <a:lstStyle/>
          <a:p>
            <a:pPr algn="just"/>
            <a:r>
              <a:rPr lang="lt-LT" dirty="0">
                <a:latin typeface="Times New Roman" panose="02020603050405020304" pitchFamily="18" charset="0"/>
                <a:cs typeface="Times New Roman" panose="02020603050405020304" pitchFamily="18" charset="0"/>
              </a:rPr>
              <a:t>Kurti įvairias užduotis, galvosūkius, kryžiažodžius, laiptažodžius ir kt. </a:t>
            </a:r>
          </a:p>
          <a:p>
            <a:pPr algn="just"/>
            <a:r>
              <a:rPr lang="lt-LT" dirty="0">
                <a:latin typeface="Times New Roman" panose="02020603050405020304" pitchFamily="18" charset="0"/>
                <a:cs typeface="Times New Roman" panose="02020603050405020304" pitchFamily="18" charset="0"/>
              </a:rPr>
              <a:t>Užsiimti savimoka. </a:t>
            </a:r>
          </a:p>
          <a:p>
            <a:pPr algn="just"/>
            <a:r>
              <a:rPr lang="lt-LT" dirty="0">
                <a:latin typeface="Times New Roman" panose="02020603050405020304" pitchFamily="18" charset="0"/>
                <a:cs typeface="Times New Roman" panose="02020603050405020304" pitchFamily="18" charset="0"/>
              </a:rPr>
              <a:t>Įsijungti į projektinę , tiriamąją veiklą. </a:t>
            </a:r>
          </a:p>
          <a:p>
            <a:pPr algn="just"/>
            <a:r>
              <a:rPr lang="lt-LT" dirty="0">
                <a:latin typeface="Times New Roman" panose="02020603050405020304" pitchFamily="18" charset="0"/>
                <a:cs typeface="Times New Roman" panose="02020603050405020304" pitchFamily="18" charset="0"/>
              </a:rPr>
              <a:t>Dalyvauti konferencijose, olimpiadose, konkursuose, varžytuvėse ir kt.</a:t>
            </a:r>
          </a:p>
        </p:txBody>
      </p:sp>
      <p:pic>
        <p:nvPicPr>
          <p:cNvPr id="6146" name="Picture 2" descr="math day logo - The Lancaster Science Factor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4500" y="4869160"/>
            <a:ext cx="3888432" cy="1752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60663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normAutofit/>
          </a:bodyPr>
          <a:lstStyle/>
          <a:p>
            <a:r>
              <a:rPr lang="lt-LT" sz="4000" b="1" dirty="0">
                <a:latin typeface="Times New Roman" panose="02020603050405020304" pitchFamily="18" charset="0"/>
                <a:cs typeface="Times New Roman" panose="02020603050405020304" pitchFamily="18" charset="0"/>
              </a:rPr>
              <a:t>PABAIGA</a:t>
            </a:r>
          </a:p>
        </p:txBody>
      </p:sp>
      <p:sp>
        <p:nvSpPr>
          <p:cNvPr id="3" name="Turinio vietos rezervavimo ženklas 2"/>
          <p:cNvSpPr>
            <a:spLocks noGrp="1"/>
          </p:cNvSpPr>
          <p:nvPr>
            <p:ph idx="1"/>
          </p:nvPr>
        </p:nvSpPr>
        <p:spPr/>
        <p:txBody>
          <a:bodyPr/>
          <a:lstStyle/>
          <a:p>
            <a:pPr algn="just"/>
            <a:r>
              <a:rPr lang="lt-LT" dirty="0">
                <a:latin typeface="Times New Roman" panose="02020603050405020304" pitchFamily="18" charset="0"/>
                <a:cs typeface="Times New Roman" panose="02020603050405020304" pitchFamily="18" charset="0"/>
              </a:rPr>
              <a:t>Kiekvieno žmogaus esybės užduotis atrasti savo kelią, rasti pusiausvyrą tarp savo galimybių bei norų ir visuomenės galimybių bei reikalavimų. </a:t>
            </a:r>
          </a:p>
          <a:p>
            <a:pPr algn="just"/>
            <a:r>
              <a:rPr lang="lt-LT" dirty="0">
                <a:latin typeface="Times New Roman" panose="02020603050405020304" pitchFamily="18" charset="0"/>
                <a:cs typeface="Times New Roman" panose="02020603050405020304" pitchFamily="18" charset="0"/>
              </a:rPr>
              <a:t>Be stiprios valios nėra didelio talento. </a:t>
            </a:r>
          </a:p>
          <a:p>
            <a:pPr algn="just"/>
            <a:r>
              <a:rPr lang="lt-LT" dirty="0">
                <a:latin typeface="Times New Roman" panose="02020603050405020304" pitchFamily="18" charset="0"/>
                <a:cs typeface="Times New Roman" panose="02020603050405020304" pitchFamily="18" charset="0"/>
              </a:rPr>
              <a:t>Mokytojo esybė yra ugdyti gabius mokinius, tad visiems kuo puikiausios sėkmės.</a:t>
            </a:r>
          </a:p>
        </p:txBody>
      </p:sp>
      <p:pic>
        <p:nvPicPr>
          <p:cNvPr id="8194" name="Picture 2" descr="How to Use Workstations in the Math Classroom | by McGraw Hill | Inspired  Ideas | Medium"/>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31640" y="5229200"/>
            <a:ext cx="5832648" cy="14401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66864042"/>
      </p:ext>
    </p:extLst>
  </p:cSld>
  <p:clrMapOvr>
    <a:masterClrMapping/>
  </p:clrMapOvr>
</p:sld>
</file>

<file path=ppt/theme/theme1.xml><?xml version="1.0" encoding="utf-8"?>
<a:theme xmlns:a="http://schemas.openxmlformats.org/drawingml/2006/main" name="Office 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Aspect</Template>
  <TotalTime>31</TotalTime>
  <Words>514</Words>
  <Application>Microsoft Office PowerPoint</Application>
  <PresentationFormat>On-screen Show (4:3)</PresentationFormat>
  <Paragraphs>55</Paragraphs>
  <Slides>12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Arial</vt:lpstr>
      <vt:lpstr>Calibri</vt:lpstr>
      <vt:lpstr>Times New Roman</vt:lpstr>
      <vt:lpstr>Office tema</vt:lpstr>
      <vt:lpstr>DARBAS SU GABIAIS MOKINIAIS MATEMATIKOS PAMOKOSE</vt:lpstr>
      <vt:lpstr>PowerPoint Presentation</vt:lpstr>
      <vt:lpstr>PowerPoint Presentation</vt:lpstr>
      <vt:lpstr>APIE GABIUS MOKINIUS</vt:lpstr>
      <vt:lpstr>APIE GABIUS MOKINIUS</vt:lpstr>
      <vt:lpstr>APIE GABIUS MOKINIUS </vt:lpstr>
      <vt:lpstr>GABŪS MOKINIAI GEBA</vt:lpstr>
      <vt:lpstr>MOKYTOJO VEIKLA</vt:lpstr>
      <vt:lpstr>PAMOKOJE: </vt:lpstr>
      <vt:lpstr>PAMOKOJE:</vt:lpstr>
      <vt:lpstr>PAMOKOJE SKATINU:</vt:lpstr>
      <vt:lpstr>PABAIGA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DARBAS SU GABIAIS MOKINIAIS MATEMATIKOS PAMOKOSE</dc:title>
  <dc:creator>Kompiuteris</dc:creator>
  <cp:lastModifiedBy>Vartotojas</cp:lastModifiedBy>
  <cp:revision>7</cp:revision>
  <dcterms:created xsi:type="dcterms:W3CDTF">2020-10-25T15:24:59Z</dcterms:created>
  <dcterms:modified xsi:type="dcterms:W3CDTF">2020-10-27T07:41:07Z</dcterms:modified>
</cp:coreProperties>
</file>