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72" r:id="rId5"/>
    <p:sldId id="257" r:id="rId6"/>
    <p:sldId id="274" r:id="rId7"/>
    <p:sldId id="276" r:id="rId8"/>
    <p:sldId id="279" r:id="rId9"/>
    <p:sldId id="260" r:id="rId10"/>
    <p:sldId id="280" r:id="rId11"/>
    <p:sldId id="275" r:id="rId12"/>
    <p:sldId id="277" r:id="rId13"/>
    <p:sldId id="281" r:id="rId14"/>
    <p:sldId id="258" r:id="rId15"/>
    <p:sldId id="259" r:id="rId16"/>
    <p:sldId id="282" r:id="rId17"/>
    <p:sldId id="283" r:id="rId18"/>
    <p:sldId id="284" r:id="rId19"/>
    <p:sldId id="261" r:id="rId20"/>
    <p:sldId id="286" r:id="rId21"/>
    <p:sldId id="287" r:id="rId22"/>
    <p:sldId id="285" r:id="rId23"/>
    <p:sldId id="288" r:id="rId24"/>
    <p:sldId id="289" r:id="rId25"/>
    <p:sldId id="278" r:id="rId26"/>
    <p:sldId id="290" r:id="rId27"/>
    <p:sldId id="291" r:id="rId28"/>
    <p:sldId id="292" r:id="rId29"/>
    <p:sldId id="293" r:id="rId30"/>
    <p:sldId id="294" r:id="rId31"/>
    <p:sldId id="295" r:id="rId32"/>
    <p:sldId id="297" r:id="rId33"/>
    <p:sldId id="298" r:id="rId34"/>
    <p:sldId id="299" r:id="rId35"/>
    <p:sldId id="300" r:id="rId36"/>
    <p:sldId id="3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ti lap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tekstas ir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veikslėlis su antrašt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68" name="Picture Placeholder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latus paveikslėlis su antrašt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enas 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 paveikslėliai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2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s paveikslėliai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27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28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s paveikslėliai su antraštėm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37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turi paveikslėliai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41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4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43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ys stačiakampiai paveikslėliai su antraštėm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4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5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lt-LT"/>
              <a:t>Spustelėkite piktogramą norėdami įtraukti paveikslėlį</a:t>
            </a:r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ppopx.com/lt/botany-desktop-backgrounds-desktop-flora-floral-flower-flowers-356779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hippopx.com/lt/tulip-flower-nature-tulip-spring-holland-color-garden-126767" TargetMode="Externa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piqsels.com/lt/search?q=kilnus+ro%C5%BE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lt.wikipedia.org/wiki/Paprastoji_margut%C4%97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hippopx.com/lt/botany-desktop-backgrounds-desktop-flora-floral-flower-flowers-356779" TargetMode="Externa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hippopx.com/lt/botany-desktop-backgrounds-desktop-flora-floral-flower-flowers-356779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lt/search?q=sia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hippopx.com/lt/botany-desktop-backgrounds-desktop-flora-floral-flower-flowers-356779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t.m.wikipedia.org/wiki/Dar%C5%BEinis_kroka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hyperlink" Target="https://www.hippopx.com/lt/botany-desktop-backgrounds-desktop-flora-floral-flower-flowers-35677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riukasm.lt/tag/pavasaris/" TargetMode="Externa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id="{110B5EC8-4F53-4B4D-A7E0-EC4022CFA2B0}"/>
              </a:ext>
            </a:extLst>
          </p:cNvPr>
          <p:cNvSpPr/>
          <p:nvPr/>
        </p:nvSpPr>
        <p:spPr>
          <a:xfrm>
            <a:off x="2912361" y="2567226"/>
            <a:ext cx="6273800" cy="9541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KŪRYBINIŲ DARBŲ PARODA „MANO MAMA“</a:t>
            </a: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23DF6320-FD2D-45BC-A3FC-6BFCD9EEF656}"/>
              </a:ext>
            </a:extLst>
          </p:cNvPr>
          <p:cNvSpPr/>
          <p:nvPr/>
        </p:nvSpPr>
        <p:spPr>
          <a:xfrm>
            <a:off x="3126533" y="6348056"/>
            <a:ext cx="6096000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lt-LT" sz="1400" dirty="0">
                <a:latin typeface="Arial Black" panose="020B0A04020102020204" pitchFamily="34" charset="0"/>
              </a:rPr>
              <a:t>2020 m</a:t>
            </a:r>
            <a:r>
              <a:rPr lang="lt-LT" sz="12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D1ED2-B639-4C49-9150-04A2362C65BF}"/>
              </a:ext>
            </a:extLst>
          </p:cNvPr>
          <p:cNvSpPr txBox="1"/>
          <p:nvPr/>
        </p:nvSpPr>
        <p:spPr>
          <a:xfrm>
            <a:off x="3495181" y="340667"/>
            <a:ext cx="492917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lt-LT" sz="1600" dirty="0">
                <a:solidFill>
                  <a:prstClr val="white"/>
                </a:solidFill>
                <a:latin typeface="Arial Black" panose="020B0A04020102020204" pitchFamily="34" charset="0"/>
              </a:rPr>
              <a:t>VEIVIRŽĖNŲ JURGIO ŠAULIO GIMNAZIJA 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56E4817-EE1A-41B9-9FDE-EDC2C03D7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50" y="202167"/>
            <a:ext cx="1609724" cy="1580457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673487-BBC1-432D-A420-59A227084255}"/>
              </a:ext>
            </a:extLst>
          </p:cNvPr>
          <p:cNvSpPr txBox="1"/>
          <p:nvPr/>
        </p:nvSpPr>
        <p:spPr>
          <a:xfrm>
            <a:off x="6174533" y="5409338"/>
            <a:ext cx="5237268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lt-LT" sz="1400" dirty="0">
                <a:latin typeface="Arial Black" panose="020B0A04020102020204" pitchFamily="34" charset="0"/>
                <a:ea typeface="Calibri" panose="020F0502020204030204" pitchFamily="34" charset="0"/>
              </a:rPr>
              <a:t>Parodos iniciatorė: logopedė Modesta </a:t>
            </a:r>
            <a:r>
              <a:rPr lang="lt-LT" sz="1400" dirty="0" err="1">
                <a:latin typeface="Arial Black" panose="020B0A04020102020204" pitchFamily="34" charset="0"/>
                <a:ea typeface="Calibri" panose="020F0502020204030204" pitchFamily="34" charset="0"/>
              </a:rPr>
              <a:t>Stončiuvienė</a:t>
            </a:r>
            <a:endParaRPr lang="lt-LT" sz="1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8F0C91B-BB3E-4C6B-9DB7-3DE21B03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ARMANDO MAMA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81D4FEE-C515-485E-A58E-0DFDA4EC9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dirty="0"/>
              <a:t>Tu šviesi kaip saulė,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dirty="0"/>
              <a:t>Kaip rytų aušra.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dirty="0"/>
              <a:t>Už tave pasauly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dirty="0"/>
              <a:t>Geresnės nėra.</a:t>
            </a:r>
          </a:p>
          <a:p>
            <a:endParaRPr lang="lt-LT" dirty="0"/>
          </a:p>
        </p:txBody>
      </p:sp>
      <p:pic>
        <p:nvPicPr>
          <p:cNvPr id="10" name="Paveikslėlio vietos rezervavimo ženklas 9">
            <a:extLst>
              <a:ext uri="{FF2B5EF4-FFF2-40B4-BE49-F238E27FC236}">
                <a16:creationId xmlns:a16="http://schemas.microsoft.com/office/drawing/2014/main" id="{D8DD3B1D-842D-4E1B-8778-E1AECAFBDA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22" t="7393" r="-21940" b="8753"/>
          <a:stretch/>
        </p:blipFill>
        <p:spPr>
          <a:xfrm>
            <a:off x="1449263" y="1357283"/>
            <a:ext cx="5982200" cy="401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155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800" noProof="1">
                <a:latin typeface="Arial Black" panose="020B0A04020102020204" pitchFamily="34" charset="0"/>
              </a:rPr>
              <a:t>EMILIJOS MAMA</a:t>
            </a:r>
          </a:p>
        </p:txBody>
      </p:sp>
      <p:pic>
        <p:nvPicPr>
          <p:cNvPr id="7" name="Paveikslėlio vietos rezervavimo ženklas 6">
            <a:extLst>
              <a:ext uri="{FF2B5EF4-FFF2-40B4-BE49-F238E27FC236}">
                <a16:creationId xmlns:a16="http://schemas.microsoft.com/office/drawing/2014/main" id="{67ACE3A7-F67D-4CC3-949C-2E5EC554B8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403" t="-1844" r="-22172" b="1844"/>
          <a:stretch/>
        </p:blipFill>
        <p:spPr>
          <a:xfrm>
            <a:off x="1315615" y="447869"/>
            <a:ext cx="9517225" cy="463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03DDDD5-01E5-4B00-89E3-16353CE2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2966"/>
            <a:ext cx="3479800" cy="463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aveikslėlio vietos rezervavimo ženklas 27">
            <a:extLst>
              <a:ext uri="{FF2B5EF4-FFF2-40B4-BE49-F238E27FC236}">
                <a16:creationId xmlns:a16="http://schemas.microsoft.com/office/drawing/2014/main" id="{81D56D4F-2D5D-4A2B-954B-79727E5737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31" r="531"/>
          <a:stretch>
            <a:fillRect/>
          </a:stretch>
        </p:blipFill>
        <p:spPr/>
      </p:pic>
      <p:pic>
        <p:nvPicPr>
          <p:cNvPr id="32" name="Paveikslėlio vietos rezervavimo ženklas 31">
            <a:extLst>
              <a:ext uri="{FF2B5EF4-FFF2-40B4-BE49-F238E27FC236}">
                <a16:creationId xmlns:a16="http://schemas.microsoft.com/office/drawing/2014/main" id="{0EAF8496-9D78-49D4-A43A-05C011EF0C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00" t="2528" r="-36939" b="6016"/>
          <a:stretch/>
        </p:blipFill>
        <p:spPr>
          <a:xfrm>
            <a:off x="945788" y="673081"/>
            <a:ext cx="7586963" cy="5052468"/>
          </a:xfr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99B6908-7DAF-45B1-806B-C86D9202842A}"/>
              </a:ext>
            </a:extLst>
          </p:cNvPr>
          <p:cNvSpPr txBox="1"/>
          <p:nvPr/>
        </p:nvSpPr>
        <p:spPr>
          <a:xfrm>
            <a:off x="2768600" y="6184919"/>
            <a:ext cx="3570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MARTYNO MAMA</a:t>
            </a: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B869421-51A3-4A90-900D-E3E7D754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AUKSĖS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836AD307-31CA-4E12-9973-CBC29065EA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" t="15001" r="-795" b="20241"/>
          <a:stretch/>
        </p:blipFill>
        <p:spPr>
          <a:xfrm>
            <a:off x="2019300" y="1335922"/>
            <a:ext cx="4711700" cy="40234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40D0CD1-4FDE-49DC-A0CB-B5B96497D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6561" y="4444999"/>
            <a:ext cx="4229100" cy="1828800"/>
          </a:xfrm>
        </p:spPr>
        <p:txBody>
          <a:bodyPr>
            <a:normAutofit/>
          </a:bodyPr>
          <a:lstStyle/>
          <a:p>
            <a:r>
              <a:rPr lang="lt-LT" dirty="0"/>
              <a:t>Šią džiugią dieną pas tave skubu</a:t>
            </a:r>
            <a:br>
              <a:rPr lang="lt-LT" dirty="0"/>
            </a:br>
            <a:r>
              <a:rPr lang="lt-LT" dirty="0"/>
              <a:t>Su žodžiais ilgesio ir meilės pagimdytais,</a:t>
            </a:r>
            <a:br>
              <a:rPr lang="lt-LT" dirty="0"/>
            </a:br>
            <a:r>
              <a:rPr lang="lt-LT" dirty="0"/>
              <a:t>Man niekas kitas šiandien nesvarbu,</a:t>
            </a:r>
            <a:br>
              <a:rPr lang="lt-LT" dirty="0"/>
            </a:br>
            <a:r>
              <a:rPr lang="lt-LT" dirty="0"/>
              <a:t>išskyrus laimė tavo akyse, Mamyte!</a:t>
            </a:r>
          </a:p>
        </p:txBody>
      </p:sp>
    </p:spTree>
    <p:extLst>
      <p:ext uri="{BB962C8B-B14F-4D97-AF65-F5344CB8AC3E}">
        <p14:creationId xmlns:p14="http://schemas.microsoft.com/office/powerpoint/2010/main" val="22199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1FAB765-7FDC-4B86-AE45-2B3ACF4D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DEIMANTO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CBA96B6C-22DD-4ED3-8EF8-F807E7CAAF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3" t="2170" r="2079" b="21468"/>
          <a:stretch/>
        </p:blipFill>
        <p:spPr>
          <a:xfrm>
            <a:off x="2146300" y="1257300"/>
            <a:ext cx="4394200" cy="416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4A3FCC3-ED2B-48E2-8150-8D236902D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1" y="4063999"/>
            <a:ext cx="3659189" cy="1828800"/>
          </a:xfrm>
        </p:spPr>
        <p:txBody>
          <a:bodyPr>
            <a:normAutofit/>
          </a:bodyPr>
          <a:lstStyle/>
          <a:p>
            <a:r>
              <a:rPr lang="lt-LT" dirty="0"/>
              <a:t>Pažvelk, </a:t>
            </a:r>
            <a:r>
              <a:rPr lang="lt-LT" dirty="0" err="1"/>
              <a:t>mamyt</a:t>
            </a:r>
            <a:r>
              <a:rPr lang="lt-LT" dirty="0"/>
              <a:t>, pro langą -</a:t>
            </a:r>
            <a:br>
              <a:rPr lang="lt-LT" dirty="0"/>
            </a:br>
            <a:r>
              <a:rPr lang="lt-LT" dirty="0"/>
              <a:t>Tyliai žvaigždės krenta,</a:t>
            </a:r>
            <a:br>
              <a:rPr lang="lt-LT" dirty="0"/>
            </a:br>
            <a:r>
              <a:rPr lang="lt-LT" dirty="0"/>
              <a:t>Ir tylumoj - ant gatvių, ant stogų</a:t>
            </a:r>
            <a:br>
              <a:rPr lang="lt-LT" dirty="0"/>
            </a:br>
            <a:r>
              <a:rPr lang="lt-LT" dirty="0"/>
              <a:t>Vėjelis švelniai glosto Tavo plaukus</a:t>
            </a:r>
            <a:br>
              <a:rPr lang="lt-LT" dirty="0"/>
            </a:br>
            <a:r>
              <a:rPr lang="lt-LT" dirty="0"/>
              <a:t>Te širdyje Tau būna lengva</a:t>
            </a:r>
            <a:br>
              <a:rPr lang="lt-LT" dirty="0"/>
            </a:br>
            <a:r>
              <a:rPr lang="lt-LT" dirty="0"/>
              <a:t>Ir skaidru.</a:t>
            </a:r>
          </a:p>
        </p:txBody>
      </p:sp>
    </p:spTree>
    <p:extLst>
      <p:ext uri="{BB962C8B-B14F-4D97-AF65-F5344CB8AC3E}">
        <p14:creationId xmlns:p14="http://schemas.microsoft.com/office/powerpoint/2010/main" val="39492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BE95FA9-97A1-427B-9052-E84B4570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IGNO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8D7951CD-B3AC-444A-B868-961F4420B8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370" t="8166" r="-95370" b="16113"/>
          <a:stretch/>
        </p:blipFill>
        <p:spPr>
          <a:xfrm>
            <a:off x="-165101" y="1186010"/>
            <a:ext cx="9096363" cy="423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97B4793-FDC3-4214-A817-8D1369128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Tegul saulutės spindulėlių</a:t>
            </a:r>
            <a:br>
              <a:rPr lang="lt-LT" dirty="0"/>
            </a:br>
            <a:r>
              <a:rPr lang="lt-LT" dirty="0"/>
              <a:t>Tau niekad nepristinga.</a:t>
            </a:r>
            <a:br>
              <a:rPr lang="lt-LT" dirty="0"/>
            </a:br>
            <a:r>
              <a:rPr lang="lt-LT" dirty="0"/>
              <a:t>Te žemėj nepritrūks gėlių,</a:t>
            </a:r>
            <a:br>
              <a:rPr lang="lt-LT" dirty="0"/>
            </a:br>
            <a:r>
              <a:rPr lang="lt-LT" dirty="0"/>
              <a:t>Kad būtum tu laiminga...</a:t>
            </a:r>
          </a:p>
        </p:txBody>
      </p:sp>
    </p:spTree>
    <p:extLst>
      <p:ext uri="{BB962C8B-B14F-4D97-AF65-F5344CB8AC3E}">
        <p14:creationId xmlns:p14="http://schemas.microsoft.com/office/powerpoint/2010/main" val="326210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o vietos rezervavimo ženklas 4"/>
          <p:cNvSpPr>
            <a:spLocks noGrp="1"/>
          </p:cNvSpPr>
          <p:nvPr>
            <p:ph type="body" sz="half" idx="2"/>
          </p:nvPr>
        </p:nvSpPr>
        <p:spPr>
          <a:xfrm>
            <a:off x="6096000" y="4226768"/>
            <a:ext cx="2777595" cy="1793032"/>
          </a:xfrm>
        </p:spPr>
        <p:txBody>
          <a:bodyPr>
            <a:normAutofit/>
          </a:bodyPr>
          <a:lstStyle/>
          <a:p>
            <a:r>
              <a:rPr lang="lt-LT" sz="2800" noProof="1">
                <a:latin typeface="Arial Black" panose="020B0A04020102020204" pitchFamily="34" charset="0"/>
              </a:rPr>
              <a:t>MATO IR LUKO MAMA</a:t>
            </a:r>
          </a:p>
        </p:txBody>
      </p:sp>
      <p:pic>
        <p:nvPicPr>
          <p:cNvPr id="9" name="Paveikslėlio vietos rezervavimo ženklas 8">
            <a:extLst>
              <a:ext uri="{FF2B5EF4-FFF2-40B4-BE49-F238E27FC236}">
                <a16:creationId xmlns:a16="http://schemas.microsoft.com/office/drawing/2014/main" id="{93EDEA47-FE15-4527-ACCB-6624A1CD72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1393" r="-9713" b="3846"/>
          <a:stretch/>
        </p:blipFill>
        <p:spPr>
          <a:xfrm rot="16200000">
            <a:off x="1354970" y="1944384"/>
            <a:ext cx="4005716" cy="298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veikslėlio vietos rezervavimo ženklas 12">
            <a:extLst>
              <a:ext uri="{FF2B5EF4-FFF2-40B4-BE49-F238E27FC236}">
                <a16:creationId xmlns:a16="http://schemas.microsoft.com/office/drawing/2014/main" id="{8849B233-AC07-4232-AEFF-14329326E7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-2405" r="-8077" b="-21575"/>
          <a:stretch/>
        </p:blipFill>
        <p:spPr>
          <a:xfrm rot="16200000">
            <a:off x="5526836" y="607326"/>
            <a:ext cx="3627528" cy="3190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aveikslėlio vietos rezervavimo ženklas 16">
            <a:extLst>
              <a:ext uri="{FF2B5EF4-FFF2-40B4-BE49-F238E27FC236}">
                <a16:creationId xmlns:a16="http://schemas.microsoft.com/office/drawing/2014/main" id="{EC5076EE-C602-477B-A1B0-E38E6022AE2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6720" r="26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495E190-ADAF-4A13-95F0-BC084494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TAJAUS Š.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BDBB8CA3-E151-417B-8076-E9A60C671F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79" r="-55179"/>
          <a:stretch/>
        </p:blipFill>
        <p:spPr>
          <a:xfrm>
            <a:off x="382588" y="1168401"/>
            <a:ext cx="7716897" cy="429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5F2DE1A-13D1-413F-8423-8AC5A2018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52616" y="4203699"/>
            <a:ext cx="3836989" cy="1828800"/>
          </a:xfrm>
        </p:spPr>
        <p:txBody>
          <a:bodyPr/>
          <a:lstStyle/>
          <a:p>
            <a:r>
              <a:rPr lang="lt-LT" dirty="0"/>
              <a:t>Už viską Tau dėkojam, Mama,</a:t>
            </a:r>
            <a:br>
              <a:rPr lang="lt-LT" dirty="0"/>
            </a:br>
            <a:r>
              <a:rPr lang="lt-LT" dirty="0"/>
              <a:t>Tu mūsų laimė, džiaugsmas ir viltis...</a:t>
            </a:r>
          </a:p>
        </p:txBody>
      </p:sp>
    </p:spTree>
    <p:extLst>
      <p:ext uri="{BB962C8B-B14F-4D97-AF65-F5344CB8AC3E}">
        <p14:creationId xmlns:p14="http://schemas.microsoft.com/office/powerpoint/2010/main" val="8761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A3EEF2F9-17F8-47A4-8654-1FA1DF4EE0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06" t="2237" r="-33167" b="8763"/>
          <a:stretch/>
        </p:blipFill>
        <p:spPr>
          <a:xfrm>
            <a:off x="977900" y="635000"/>
            <a:ext cx="7586963" cy="5052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aveikslėlio vietos rezervavimo ženklas 16">
            <a:extLst>
              <a:ext uri="{FF2B5EF4-FFF2-40B4-BE49-F238E27FC236}">
                <a16:creationId xmlns:a16="http://schemas.microsoft.com/office/drawing/2014/main" id="{0486C72A-F0D7-4CDB-A10B-029DD57101E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890" r="7890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024841B-3CA3-4507-BF04-0D62E3299084}"/>
              </a:ext>
            </a:extLst>
          </p:cNvPr>
          <p:cNvSpPr txBox="1"/>
          <p:nvPr/>
        </p:nvSpPr>
        <p:spPr>
          <a:xfrm>
            <a:off x="2286000" y="6108719"/>
            <a:ext cx="4279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GABRIELIAUS MAMA</a:t>
            </a:r>
          </a:p>
        </p:txBody>
      </p:sp>
    </p:spTree>
    <p:extLst>
      <p:ext uri="{BB962C8B-B14F-4D97-AF65-F5344CB8AC3E}">
        <p14:creationId xmlns:p14="http://schemas.microsoft.com/office/powerpoint/2010/main" val="4160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18C24ACB-A8D5-4FE6-8C96-0469030330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05" t="10057" r="-56605" b="10267"/>
          <a:stretch/>
        </p:blipFill>
        <p:spPr>
          <a:xfrm>
            <a:off x="-254000" y="435497"/>
            <a:ext cx="10312399" cy="472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0C6A1D0-38FC-4485-B409-22604806F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KOTRYNOS MAMA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80001-F882-4B1E-BC95-6DE809B66916}"/>
              </a:ext>
            </a:extLst>
          </p:cNvPr>
          <p:cNvSpPr txBox="1"/>
          <p:nvPr/>
        </p:nvSpPr>
        <p:spPr>
          <a:xfrm>
            <a:off x="7747000" y="889000"/>
            <a:ext cx="270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AČIŪ TAU UŽ BERIBĘ KANTRYBĘ,</a:t>
            </a:r>
          </a:p>
          <a:p>
            <a:r>
              <a:rPr lang="lt-LT" dirty="0"/>
              <a:t>UŽ ILGAS BEMIEGES NAKTIS...</a:t>
            </a:r>
          </a:p>
        </p:txBody>
      </p:sp>
    </p:spTree>
    <p:extLst>
      <p:ext uri="{BB962C8B-B14F-4D97-AF65-F5344CB8AC3E}">
        <p14:creationId xmlns:p14="http://schemas.microsoft.com/office/powerpoint/2010/main" val="26784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dirty="0"/>
              <a:t>Mamyte, mama, mama,</a:t>
            </a:r>
            <a:br>
              <a:rPr lang="lt-LT" dirty="0"/>
            </a:br>
            <a:r>
              <a:rPr lang="lt-LT" dirty="0"/>
              <a:t>šaukiu tave balsu!</a:t>
            </a:r>
            <a:br>
              <a:rPr lang="lt-LT" dirty="0"/>
            </a:br>
            <a:r>
              <a:rPr lang="lt-LT" dirty="0"/>
              <a:t>Tai tu, mamyte mano,</a:t>
            </a:r>
            <a:br>
              <a:rPr lang="lt-LT" dirty="0"/>
            </a:br>
            <a:r>
              <a:rPr lang="lt-LT" dirty="0"/>
              <a:t>geriausia iš visų!</a:t>
            </a:r>
            <a:endParaRPr lang="lt-LT" noProof="1"/>
          </a:p>
        </p:txBody>
      </p:sp>
      <p:sp>
        <p:nvSpPr>
          <p:cNvPr id="2" name="Pavadinimas 1"/>
          <p:cNvSpPr>
            <a:spLocks noGrp="1"/>
          </p:cNvSpPr>
          <p:nvPr>
            <p:ph idx="4294967295"/>
          </p:nvPr>
        </p:nvSpPr>
        <p:spPr>
          <a:xfrm>
            <a:off x="8242300" y="3149600"/>
            <a:ext cx="3276600" cy="205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2800" noProof="1">
                <a:latin typeface="Arial Black" panose="020B0A04020102020204" pitchFamily="34" charset="0"/>
              </a:rPr>
              <a:t>EVOS MAMA</a:t>
            </a:r>
          </a:p>
        </p:txBody>
      </p:sp>
      <p:pic>
        <p:nvPicPr>
          <p:cNvPr id="8" name="Paveikslėlio vietos rezervavimo ženklas 7">
            <a:extLst>
              <a:ext uri="{FF2B5EF4-FFF2-40B4-BE49-F238E27FC236}">
                <a16:creationId xmlns:a16="http://schemas.microsoft.com/office/drawing/2014/main" id="{3317BB58-8BD6-4285-83CA-55356F7C72F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8288" y="1331853"/>
            <a:ext cx="5321459" cy="399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651053F-3284-4EE6-A4F7-05975263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JORIO Š.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CEE54A2B-27BA-464E-BDAC-B8518E44F9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86" t="-283" r="-53410"/>
          <a:stretch/>
        </p:blipFill>
        <p:spPr>
          <a:xfrm>
            <a:off x="141288" y="1187875"/>
            <a:ext cx="8552751" cy="4279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6FB40F4-8C25-48A4-963B-B70BC335C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lt-LT" dirty="0"/>
              <a:t>Mamyte, Tu šilta</a:t>
            </a:r>
            <a:br>
              <a:rPr lang="lt-LT" dirty="0"/>
            </a:br>
            <a:r>
              <a:rPr lang="lt-LT" dirty="0"/>
              <a:t>Saulytė dieną blausią.</a:t>
            </a:r>
            <a:br>
              <a:rPr lang="lt-LT" dirty="0"/>
            </a:br>
            <a:r>
              <a:rPr lang="lt-LT" dirty="0"/>
              <a:t>Tu – pievoj atrasta</a:t>
            </a:r>
            <a:br>
              <a:rPr lang="lt-LT" dirty="0"/>
            </a:br>
            <a:r>
              <a:rPr lang="lt-LT" dirty="0"/>
              <a:t>Gėlytė raudoniausia!</a:t>
            </a:r>
          </a:p>
        </p:txBody>
      </p:sp>
    </p:spTree>
    <p:extLst>
      <p:ext uri="{BB962C8B-B14F-4D97-AF65-F5344CB8AC3E}">
        <p14:creationId xmlns:p14="http://schemas.microsoft.com/office/powerpoint/2010/main" val="12602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EDD7D1-E152-43BD-A147-A5F00EBE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GABIJOS MAMA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666AEB7-7194-4A3F-AF0A-09DB40D2C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1" y="4063999"/>
            <a:ext cx="3276601" cy="1828800"/>
          </a:xfrm>
        </p:spPr>
        <p:txBody>
          <a:bodyPr/>
          <a:lstStyle/>
          <a:p>
            <a:r>
              <a:rPr lang="lt-LT" dirty="0"/>
              <a:t>Tau, mamyte,</a:t>
            </a:r>
            <a:br>
              <a:rPr lang="lt-LT" dirty="0"/>
            </a:br>
            <a:r>
              <a:rPr lang="lt-LT" dirty="0"/>
              <a:t>Tau, mamyte,</a:t>
            </a:r>
            <a:br>
              <a:rPr lang="lt-LT" dirty="0"/>
            </a:br>
            <a:r>
              <a:rPr lang="lt-LT" dirty="0"/>
              <a:t>Skyniau mėlyną žibutę</a:t>
            </a:r>
            <a:br>
              <a:rPr lang="lt-LT" dirty="0"/>
            </a:br>
            <a:r>
              <a:rPr lang="lt-LT" dirty="0"/>
              <a:t>Tavo šventei šiandien rytą</a:t>
            </a:r>
            <a:br>
              <a:rPr lang="lt-LT" dirty="0"/>
            </a:br>
            <a:r>
              <a:rPr lang="lt-LT" dirty="0"/>
              <a:t>Imk pasveikinimą šitą,</a:t>
            </a:r>
            <a:br>
              <a:rPr lang="lt-LT" dirty="0"/>
            </a:br>
            <a:r>
              <a:rPr lang="lt-LT" dirty="0"/>
              <a:t>Taip pavasariškai švelnų</a:t>
            </a:r>
            <a:br>
              <a:rPr lang="lt-LT" dirty="0"/>
            </a:br>
            <a:r>
              <a:rPr lang="lt-LT" dirty="0"/>
              <a:t>Nuo mažučio mano delno.</a:t>
            </a:r>
          </a:p>
        </p:txBody>
      </p:sp>
      <p:pic>
        <p:nvPicPr>
          <p:cNvPr id="10" name="Paveikslėlio vietos rezervavimo ženklas 9">
            <a:extLst>
              <a:ext uri="{FF2B5EF4-FFF2-40B4-BE49-F238E27FC236}">
                <a16:creationId xmlns:a16="http://schemas.microsoft.com/office/drawing/2014/main" id="{E4F741C4-3D82-4DBE-99A1-44CF02280D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64" t="6141" r="-11219" b="21723"/>
          <a:stretch/>
        </p:blipFill>
        <p:spPr>
          <a:xfrm>
            <a:off x="1592179" y="1295401"/>
            <a:ext cx="5210021" cy="406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664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o vietos rezervavimo ženklas 7">
            <a:extLst>
              <a:ext uri="{FF2B5EF4-FFF2-40B4-BE49-F238E27FC236}">
                <a16:creationId xmlns:a16="http://schemas.microsoft.com/office/drawing/2014/main" id="{A36BD9CC-F8C7-4EF9-8E2C-1B39B83F98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75" r="2975"/>
          <a:stretch>
            <a:fillRect/>
          </a:stretch>
        </p:blipFill>
        <p:spPr/>
      </p:pic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9E1B8A69-E672-4565-B8A4-6EFDC7396E8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5" r="52" b="-949"/>
          <a:stretch/>
        </p:blipFill>
        <p:spPr>
          <a:xfrm>
            <a:off x="4522994" y="918202"/>
            <a:ext cx="3146012" cy="4837959"/>
          </a:xfrm>
        </p:spPr>
      </p:pic>
      <p:pic>
        <p:nvPicPr>
          <p:cNvPr id="11" name="Paveikslėlio vietos rezervavimo ženklas 10">
            <a:extLst>
              <a:ext uri="{FF2B5EF4-FFF2-40B4-BE49-F238E27FC236}">
                <a16:creationId xmlns:a16="http://schemas.microsoft.com/office/drawing/2014/main" id="{189EC68E-FC5D-411F-8B01-EF188C0B18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4904" r="24904"/>
          <a:stretch>
            <a:fillRect/>
          </a:stretch>
        </p:blipFill>
        <p:spPr>
          <a:xfrm>
            <a:off x="7913606" y="1198400"/>
            <a:ext cx="2982993" cy="445779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61B43D-3856-46EE-8423-7756FFC705F2}"/>
              </a:ext>
            </a:extLst>
          </p:cNvPr>
          <p:cNvSpPr txBox="1"/>
          <p:nvPr/>
        </p:nvSpPr>
        <p:spPr>
          <a:xfrm>
            <a:off x="4440430" y="6121102"/>
            <a:ext cx="3228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JORIO P. MAMA</a:t>
            </a:r>
          </a:p>
        </p:txBody>
      </p:sp>
    </p:spTree>
    <p:extLst>
      <p:ext uri="{BB962C8B-B14F-4D97-AF65-F5344CB8AC3E}">
        <p14:creationId xmlns:p14="http://schemas.microsoft.com/office/powerpoint/2010/main" val="29084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300A085-B20A-4C82-9BA3-D10F9FA5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LUKO R. MAMA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6AEF6B4-5129-47C8-B84B-0C73FF62D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8800" y="4508499"/>
            <a:ext cx="4241801" cy="1828800"/>
          </a:xfrm>
        </p:spPr>
        <p:txBody>
          <a:bodyPr/>
          <a:lstStyle/>
          <a:p>
            <a:r>
              <a:rPr lang="lt-LT" dirty="0"/>
              <a:t>Save kaip saulės šviesą dalini,</a:t>
            </a:r>
            <a:br>
              <a:rPr lang="lt-LT" dirty="0"/>
            </a:br>
            <a:r>
              <a:rPr lang="lt-LT" dirty="0"/>
              <a:t>Už kitus į kalną ir prieš vėją tu kopi.</a:t>
            </a:r>
            <a:br>
              <a:rPr lang="lt-LT" dirty="0"/>
            </a:br>
            <a:r>
              <a:rPr lang="lt-LT" dirty="0"/>
              <a:t>Meile, gerumu kvieti,</a:t>
            </a:r>
            <a:br>
              <a:rPr lang="lt-LT" dirty="0"/>
            </a:br>
            <a:r>
              <a:rPr lang="lt-LT" dirty="0"/>
              <a:t>Paprastumą, nuoširdumą, viltį dovanoji.</a:t>
            </a:r>
          </a:p>
        </p:txBody>
      </p:sp>
      <p:pic>
        <p:nvPicPr>
          <p:cNvPr id="10" name="Paveikslėlio vietos rezervavimo ženklas 9">
            <a:extLst>
              <a:ext uri="{FF2B5EF4-FFF2-40B4-BE49-F238E27FC236}">
                <a16:creationId xmlns:a16="http://schemas.microsoft.com/office/drawing/2014/main" id="{BC2D034C-554A-46A4-940D-BBDC62F4A9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r="8278"/>
          <a:stretch/>
        </p:blipFill>
        <p:spPr>
          <a:xfrm rot="16200000">
            <a:off x="2431625" y="953028"/>
            <a:ext cx="3873502" cy="4596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98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7E4656E-1126-4117-BAD4-3C310A6E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MATO G.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CC72FCA0-3826-49E2-B9E2-E463F472F6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86" t="2618" r="-22747" b="6614"/>
          <a:stretch/>
        </p:blipFill>
        <p:spPr>
          <a:xfrm>
            <a:off x="1449263" y="1357283"/>
            <a:ext cx="5822838" cy="390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13CBC85-776C-4EA5-A329-5F759B3C7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Ant Tavo rankų gėlės žydi</a:t>
            </a:r>
            <a:br>
              <a:rPr lang="lt-LT" dirty="0"/>
            </a:br>
            <a:r>
              <a:rPr lang="lt-LT" dirty="0"/>
              <a:t>Ir čiulba Tau tik vieversys.</a:t>
            </a:r>
            <a:br>
              <a:rPr lang="lt-LT" dirty="0"/>
            </a:br>
            <a:r>
              <a:rPr lang="lt-LT" dirty="0"/>
              <a:t>Net medžiai grožio tau pavydi</a:t>
            </a:r>
            <a:br>
              <a:rPr lang="lt-LT" dirty="0"/>
            </a:br>
            <a:r>
              <a:rPr lang="lt-LT" dirty="0"/>
              <a:t>O gėlės niekad nenuvys.</a:t>
            </a:r>
          </a:p>
        </p:txBody>
      </p:sp>
    </p:spTree>
    <p:extLst>
      <p:ext uri="{BB962C8B-B14F-4D97-AF65-F5344CB8AC3E}">
        <p14:creationId xmlns:p14="http://schemas.microsoft.com/office/powerpoint/2010/main" val="16738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4089A458-53CF-496F-ADDA-902E4DF4FAE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2" t="753" r="-39249" b="-2053"/>
          <a:stretch/>
        </p:blipFill>
        <p:spPr>
          <a:xfrm>
            <a:off x="1548391" y="482580"/>
            <a:ext cx="6605009" cy="541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171969-1781-4D89-95FC-2F5EAF51D55E}"/>
              </a:ext>
            </a:extLst>
          </p:cNvPr>
          <p:cNvSpPr txBox="1"/>
          <p:nvPr/>
        </p:nvSpPr>
        <p:spPr>
          <a:xfrm>
            <a:off x="3092677" y="6113810"/>
            <a:ext cx="3003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MANTO MAMA</a:t>
            </a:r>
          </a:p>
        </p:txBody>
      </p:sp>
      <p:pic>
        <p:nvPicPr>
          <p:cNvPr id="16" name="Paveikslėlio vietos rezervavimo ženklas 15">
            <a:extLst>
              <a:ext uri="{FF2B5EF4-FFF2-40B4-BE49-F238E27FC236}">
                <a16:creationId xmlns:a16="http://schemas.microsoft.com/office/drawing/2014/main" id="{34D1407B-ED51-4EBF-A9F1-5344965CC8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1" r="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66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6B936DE7-91AD-4890-9CF9-801AD2C9E1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r="1145" b="9036"/>
          <a:stretch/>
        </p:blipFill>
        <p:spPr>
          <a:xfrm>
            <a:off x="2665413" y="406400"/>
            <a:ext cx="434340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8B613DA-4E39-4388-893A-420A93F8E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MARIJOS MAMA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8D438-4F48-46FC-9CD1-B77CBE9195DD}"/>
              </a:ext>
            </a:extLst>
          </p:cNvPr>
          <p:cNvSpPr txBox="1"/>
          <p:nvPr/>
        </p:nvSpPr>
        <p:spPr>
          <a:xfrm>
            <a:off x="7124700" y="1270000"/>
            <a:ext cx="37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/>
              <a:t>Mama gražiausias žodis žemėj, </a:t>
            </a:r>
          </a:p>
          <a:p>
            <a:pPr algn="just"/>
            <a:r>
              <a:rPr lang="lt-LT" dirty="0"/>
              <a:t>į jį sutelpa visi kiti...</a:t>
            </a:r>
          </a:p>
        </p:txBody>
      </p:sp>
    </p:spTree>
    <p:extLst>
      <p:ext uri="{BB962C8B-B14F-4D97-AF65-F5344CB8AC3E}">
        <p14:creationId xmlns:p14="http://schemas.microsoft.com/office/powerpoint/2010/main" val="2430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veikslėlio vietos rezervavimo ženklas 12">
            <a:extLst>
              <a:ext uri="{FF2B5EF4-FFF2-40B4-BE49-F238E27FC236}">
                <a16:creationId xmlns:a16="http://schemas.microsoft.com/office/drawing/2014/main" id="{80439192-546F-4583-A2DA-05D8AA468B7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155" r="23155"/>
          <a:stretch>
            <a:fillRect/>
          </a:stretch>
        </p:blipFill>
        <p:spPr/>
      </p:pic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3BBFE553-0D46-4D13-AD68-DCB3642A3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NOJAUS Š. MAMA</a:t>
            </a:r>
          </a:p>
        </p:txBody>
      </p:sp>
      <p:pic>
        <p:nvPicPr>
          <p:cNvPr id="11" name="Paveikslėlio vietos rezervavimo ženklas 10">
            <a:extLst>
              <a:ext uri="{FF2B5EF4-FFF2-40B4-BE49-F238E27FC236}">
                <a16:creationId xmlns:a16="http://schemas.microsoft.com/office/drawing/2014/main" id="{C10BC2D5-6F7A-43BB-B9D8-B85CFF5E78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r="2086" b="24240"/>
          <a:stretch/>
        </p:blipFill>
        <p:spPr>
          <a:xfrm>
            <a:off x="1505020" y="1765447"/>
            <a:ext cx="3781623" cy="3474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01842A-2F1E-43A0-B482-1A3F74241AA9}"/>
              </a:ext>
            </a:extLst>
          </p:cNvPr>
          <p:cNvSpPr txBox="1"/>
          <p:nvPr/>
        </p:nvSpPr>
        <p:spPr>
          <a:xfrm>
            <a:off x="5520794" y="1007973"/>
            <a:ext cx="2923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MAMA, TU PATI BRANGIAUSIA,</a:t>
            </a:r>
          </a:p>
          <a:p>
            <a:pPr algn="ctr"/>
            <a:r>
              <a:rPr lang="lt-LT" dirty="0"/>
              <a:t>TAVO RANKOS MAN ŠVELNIAUSIOS...</a:t>
            </a:r>
          </a:p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8806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C9BC77DC-C652-4847-AEAA-17F025BE4C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t="12567" r="-16126" b="8003"/>
          <a:stretch/>
        </p:blipFill>
        <p:spPr>
          <a:xfrm>
            <a:off x="2776476" y="914399"/>
            <a:ext cx="4500625" cy="443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C925C6-7129-4DC8-AE9D-EBB0DB03713C}"/>
              </a:ext>
            </a:extLst>
          </p:cNvPr>
          <p:cNvSpPr txBox="1"/>
          <p:nvPr/>
        </p:nvSpPr>
        <p:spPr>
          <a:xfrm>
            <a:off x="2962084" y="6096000"/>
            <a:ext cx="3554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TAJAUS T. MAMA</a:t>
            </a:r>
          </a:p>
        </p:txBody>
      </p:sp>
      <p:pic>
        <p:nvPicPr>
          <p:cNvPr id="13" name="Paveikslėlio vietos rezervavimo ženklas 12">
            <a:extLst>
              <a:ext uri="{FF2B5EF4-FFF2-40B4-BE49-F238E27FC236}">
                <a16:creationId xmlns:a16="http://schemas.microsoft.com/office/drawing/2014/main" id="{431BE219-C82B-4706-B6C7-E3809E9D52C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1" r="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98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B7BD81F-853D-46B6-A20F-72D91655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748" y="1904999"/>
            <a:ext cx="3276601" cy="2057400"/>
          </a:xfrm>
        </p:spPr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RUGILĖS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07CEC54F-ED10-4537-B3DB-7B4FEA15AA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6" t="9141" r="-250" b="5713"/>
          <a:stretch/>
        </p:blipFill>
        <p:spPr>
          <a:xfrm>
            <a:off x="2298700" y="1204340"/>
            <a:ext cx="3797300" cy="4256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5D46317-A67A-4C63-AA69-9821F1CAF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4701" y="4178299"/>
            <a:ext cx="3797299" cy="1828800"/>
          </a:xfrm>
        </p:spPr>
        <p:txBody>
          <a:bodyPr/>
          <a:lstStyle/>
          <a:p>
            <a:r>
              <a:rPr lang="lt-LT" dirty="0"/>
              <a:t>Nuskyniau aš gležną žibutės žiedelį –</a:t>
            </a:r>
            <a:br>
              <a:rPr lang="lt-LT" dirty="0"/>
            </a:br>
            <a:r>
              <a:rPr lang="lt-LT" dirty="0"/>
              <a:t>Nešu jį, mamyte, tau dovanų.</a:t>
            </a:r>
            <a:br>
              <a:rPr lang="lt-LT" dirty="0"/>
            </a:br>
            <a:r>
              <a:rPr lang="lt-LT" dirty="0"/>
              <a:t>Lai šitas žydrumas kaip vaiko akelių</a:t>
            </a:r>
            <a:br>
              <a:rPr lang="lt-LT" dirty="0"/>
            </a:br>
            <a:r>
              <a:rPr lang="lt-LT" dirty="0"/>
              <a:t>Alsuoja tau meile ir gerumu...</a:t>
            </a:r>
          </a:p>
        </p:txBody>
      </p:sp>
    </p:spTree>
    <p:extLst>
      <p:ext uri="{BB962C8B-B14F-4D97-AF65-F5344CB8AC3E}">
        <p14:creationId xmlns:p14="http://schemas.microsoft.com/office/powerpoint/2010/main" val="38711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84C837-8CF4-4527-8787-292B9B066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ORESTO MAMA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7709DBA-E5BF-404B-93B6-2BBCD694B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8961" y="4000500"/>
            <a:ext cx="3924299" cy="2311401"/>
          </a:xfrm>
        </p:spPr>
        <p:txBody>
          <a:bodyPr>
            <a:noAutofit/>
          </a:bodyPr>
          <a:lstStyle/>
          <a:p>
            <a:r>
              <a:rPr lang="lt-LT" dirty="0"/>
              <a:t>Nuo žemės delno kyla žalias daigas,</a:t>
            </a:r>
            <a:br>
              <a:rPr lang="lt-LT" dirty="0"/>
            </a:br>
            <a:r>
              <a:rPr lang="lt-LT" dirty="0"/>
              <a:t>Viršum galvos padangių žydruma.</a:t>
            </a:r>
            <a:br>
              <a:rPr lang="lt-LT" dirty="0"/>
            </a:br>
            <a:r>
              <a:rPr lang="lt-LT" dirty="0"/>
              <a:t>Aš bėgau prie tavęs kaip mažas vaikas,</a:t>
            </a:r>
            <a:br>
              <a:rPr lang="lt-LT" dirty="0"/>
            </a:br>
            <a:r>
              <a:rPr lang="lt-LT" dirty="0"/>
              <a:t>Tave ir saulę šaukdamas „Mama“.</a:t>
            </a:r>
          </a:p>
        </p:txBody>
      </p:sp>
      <p:pic>
        <p:nvPicPr>
          <p:cNvPr id="10" name="Paveikslėlio vietos rezervavimo ženklas 9">
            <a:extLst>
              <a:ext uri="{FF2B5EF4-FFF2-40B4-BE49-F238E27FC236}">
                <a16:creationId xmlns:a16="http://schemas.microsoft.com/office/drawing/2014/main" id="{6193DD49-B265-4324-8E8B-1DA4AB2542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r="8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08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681463A-3EC5-423F-9A91-2A32A756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URTĖS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EF84FB77-91A2-4793-A52B-87EB90B5A3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692" r="-691" b="23886"/>
          <a:stretch/>
        </p:blipFill>
        <p:spPr>
          <a:xfrm>
            <a:off x="2552699" y="1206501"/>
            <a:ext cx="3543301" cy="417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6C8717D-565D-442C-BD7A-D316D31F3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5801" y="3987799"/>
            <a:ext cx="3987800" cy="1828800"/>
          </a:xfrm>
        </p:spPr>
        <p:txBody>
          <a:bodyPr/>
          <a:lstStyle/>
          <a:p>
            <a:r>
              <a:rPr lang="lt-LT" dirty="0"/>
              <a:t>Šie žodžiai, mano mama, tau, brangioji,</a:t>
            </a:r>
            <a:br>
              <a:rPr lang="lt-LT" dirty="0"/>
            </a:br>
            <a:r>
              <a:rPr lang="lt-LT" dirty="0"/>
              <a:t>Aš juos skiriu šiandieną vien tik tau!</a:t>
            </a:r>
            <a:br>
              <a:rPr lang="lt-LT" dirty="0"/>
            </a:br>
            <a:r>
              <a:rPr lang="lt-LT" dirty="0"/>
              <a:t>Ir iš visos širdies už meilę tau dėkoju</a:t>
            </a:r>
            <a:br>
              <a:rPr lang="lt-LT" dirty="0"/>
            </a:br>
            <a:r>
              <a:rPr lang="lt-LT" dirty="0"/>
              <a:t>Šią dieną, skirtą vien tik tau!</a:t>
            </a:r>
          </a:p>
        </p:txBody>
      </p:sp>
    </p:spTree>
    <p:extLst>
      <p:ext uri="{BB962C8B-B14F-4D97-AF65-F5344CB8AC3E}">
        <p14:creationId xmlns:p14="http://schemas.microsoft.com/office/powerpoint/2010/main" val="26352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8A8DF6-A14C-40DD-98A3-52786819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VILTĖS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E9C6D7B2-86F9-4733-AEBA-0DB67D36FF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48" t="7804" r="-29582" b="22811"/>
          <a:stretch/>
        </p:blipFill>
        <p:spPr>
          <a:xfrm>
            <a:off x="1487363" y="1440641"/>
            <a:ext cx="5815137" cy="3824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E48E97B-5780-42ED-91CE-82E080A6D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659189" cy="1828800"/>
          </a:xfrm>
        </p:spPr>
        <p:txBody>
          <a:bodyPr/>
          <a:lstStyle/>
          <a:p>
            <a:r>
              <a:rPr lang="lt-LT" dirty="0"/>
              <a:t>Pavasari, išpuošk žiedais mamos suknelę,</a:t>
            </a:r>
            <a:br>
              <a:rPr lang="lt-LT" dirty="0"/>
            </a:br>
            <a:r>
              <a:rPr lang="lt-LT" dirty="0"/>
              <a:t>Aukštai iškilęs vieversy, užtrauk giesmelę!</a:t>
            </a:r>
          </a:p>
        </p:txBody>
      </p:sp>
    </p:spTree>
    <p:extLst>
      <p:ext uri="{BB962C8B-B14F-4D97-AF65-F5344CB8AC3E}">
        <p14:creationId xmlns:p14="http://schemas.microsoft.com/office/powerpoint/2010/main" val="371421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2C197E0-F46F-4BDF-8243-874A8344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KRISTUPO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E9EDAD52-5838-45C2-A4A5-CE91CDFFCC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0" t="-17433" r="2947" b="-20670"/>
          <a:stretch/>
        </p:blipFill>
        <p:spPr>
          <a:xfrm rot="16200000">
            <a:off x="2406650" y="400050"/>
            <a:ext cx="3908425" cy="582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B71979D-0C45-4721-977E-EBDC79622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1516" y="4089399"/>
            <a:ext cx="3659189" cy="1828800"/>
          </a:xfrm>
        </p:spPr>
        <p:txBody>
          <a:bodyPr/>
          <a:lstStyle/>
          <a:p>
            <a:r>
              <a:rPr lang="lt-LT" dirty="0"/>
              <a:t>Mama, mano mama, aš tave myliu,</a:t>
            </a:r>
            <a:br>
              <a:rPr lang="lt-LT" dirty="0"/>
            </a:br>
            <a:r>
              <a:rPr lang="lt-LT" dirty="0"/>
              <a:t>Tau vėjelis šlama tarp margų gėlių... </a:t>
            </a:r>
          </a:p>
        </p:txBody>
      </p:sp>
    </p:spTree>
    <p:extLst>
      <p:ext uri="{BB962C8B-B14F-4D97-AF65-F5344CB8AC3E}">
        <p14:creationId xmlns:p14="http://schemas.microsoft.com/office/powerpoint/2010/main" val="142483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0DD7D349-CA45-4B7F-A770-745C8DC8E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4" b="25024"/>
          <a:stretch>
            <a:fillRect/>
          </a:stretch>
        </p:blipFill>
        <p:spPr/>
      </p:pic>
      <p:pic>
        <p:nvPicPr>
          <p:cNvPr id="11" name="Paveikslėlio vietos rezervavimo ženklas 10">
            <a:extLst>
              <a:ext uri="{FF2B5EF4-FFF2-40B4-BE49-F238E27FC236}">
                <a16:creationId xmlns:a16="http://schemas.microsoft.com/office/drawing/2014/main" id="{70ADBD66-DCD4-473F-8D77-AC10BBCEF3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5376" b="5376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3C09EC-8918-4965-B103-C8DEA31AE5A5}"/>
              </a:ext>
            </a:extLst>
          </p:cNvPr>
          <p:cNvSpPr txBox="1"/>
          <p:nvPr/>
        </p:nvSpPr>
        <p:spPr>
          <a:xfrm>
            <a:off x="2905338" y="6038725"/>
            <a:ext cx="3667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NOJAUS V. MAMA</a:t>
            </a:r>
          </a:p>
        </p:txBody>
      </p:sp>
    </p:spTree>
    <p:extLst>
      <p:ext uri="{BB962C8B-B14F-4D97-AF65-F5344CB8AC3E}">
        <p14:creationId xmlns:p14="http://schemas.microsoft.com/office/powerpoint/2010/main" val="21327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F1866E6-DE7F-438F-84AF-135BE89A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MĖTOS MAMA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1DB869B5-D2DD-4098-A053-8ED96AAB12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5" b="8365"/>
          <a:stretch/>
        </p:blipFill>
        <p:spPr>
          <a:xfrm rot="5561687">
            <a:off x="2281850" y="424696"/>
            <a:ext cx="4123154" cy="5695965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0479E25-EA58-47DF-9FA8-686EC4B86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Šviesi kaip saulė,</a:t>
            </a:r>
            <a:br>
              <a:rPr lang="lt-LT" dirty="0"/>
            </a:br>
            <a:r>
              <a:rPr lang="lt-LT" dirty="0"/>
              <a:t>Protinga kaip knyga –</a:t>
            </a:r>
            <a:br>
              <a:rPr lang="lt-LT" dirty="0"/>
            </a:br>
            <a:r>
              <a:rPr lang="lt-LT" dirty="0"/>
              <a:t>Štai tokia tu esi,</a:t>
            </a:r>
            <a:br>
              <a:rPr lang="lt-LT" dirty="0"/>
            </a:br>
            <a:r>
              <a:rPr lang="lt-LT" dirty="0"/>
              <a:t>Mano mama miela!</a:t>
            </a:r>
          </a:p>
        </p:txBody>
      </p:sp>
    </p:spTree>
    <p:extLst>
      <p:ext uri="{BB962C8B-B14F-4D97-AF65-F5344CB8AC3E}">
        <p14:creationId xmlns:p14="http://schemas.microsoft.com/office/powerpoint/2010/main" val="31750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veikslėlio vietos rezervavimo ženklas 12">
            <a:extLst>
              <a:ext uri="{FF2B5EF4-FFF2-40B4-BE49-F238E27FC236}">
                <a16:creationId xmlns:a16="http://schemas.microsoft.com/office/drawing/2014/main" id="{1FC84893-DE18-4D0B-9DD9-B046F41251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9" t="7309" r="-5927"/>
          <a:stretch/>
        </p:blipFill>
        <p:spPr>
          <a:xfrm>
            <a:off x="5638800" y="565002"/>
            <a:ext cx="2920999" cy="358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aveikslėlio vietos rezervavimo ženklas 14">
            <a:extLst>
              <a:ext uri="{FF2B5EF4-FFF2-40B4-BE49-F238E27FC236}">
                <a16:creationId xmlns:a16="http://schemas.microsoft.com/office/drawing/2014/main" id="{C7C7A163-06D2-44D3-8F6C-7859EA274C8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6732" r="26732"/>
          <a:stretch>
            <a:fillRect/>
          </a:stretch>
        </p:blipFill>
        <p:spPr/>
      </p:pic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4E2FB853-04D5-427F-83A0-9DA874480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IGNO IR KAJAUS MAMA</a:t>
            </a:r>
          </a:p>
        </p:txBody>
      </p:sp>
      <p:pic>
        <p:nvPicPr>
          <p:cNvPr id="11" name="Paveikslėlio vietos rezervavimo ženklas 10">
            <a:extLst>
              <a:ext uri="{FF2B5EF4-FFF2-40B4-BE49-F238E27FC236}">
                <a16:creationId xmlns:a16="http://schemas.microsoft.com/office/drawing/2014/main" id="{0F77CED4-F26E-4894-AA05-C7C4042BA6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30" t="6615" r="-23725" b="7365"/>
          <a:stretch/>
        </p:blipFill>
        <p:spPr>
          <a:xfrm>
            <a:off x="508000" y="1822173"/>
            <a:ext cx="5441845" cy="358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6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veikslėlio vietos rezervavimo ženklas 7">
            <a:extLst>
              <a:ext uri="{FF2B5EF4-FFF2-40B4-BE49-F238E27FC236}">
                <a16:creationId xmlns:a16="http://schemas.microsoft.com/office/drawing/2014/main" id="{32EC08AC-B2B5-44C8-B3F4-DE06EAEA01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99" r="-837" b="14140"/>
          <a:stretch/>
        </p:blipFill>
        <p:spPr>
          <a:xfrm>
            <a:off x="4514849" y="899811"/>
            <a:ext cx="3162301" cy="4689802"/>
          </a:xfrm>
        </p:spPr>
      </p:pic>
      <p:pic>
        <p:nvPicPr>
          <p:cNvPr id="12" name="Paveikslėlio vietos rezervavimo ženklas 11">
            <a:extLst>
              <a:ext uri="{FF2B5EF4-FFF2-40B4-BE49-F238E27FC236}">
                <a16:creationId xmlns:a16="http://schemas.microsoft.com/office/drawing/2014/main" id="{9245931B-7CCA-4F33-8A4B-C83574AC73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03" r="-2805" b="14456"/>
          <a:stretch/>
        </p:blipFill>
        <p:spPr>
          <a:xfrm>
            <a:off x="1221050" y="1084748"/>
            <a:ext cx="2981143" cy="4504865"/>
          </a:xfrm>
        </p:spPr>
      </p:pic>
      <p:pic>
        <p:nvPicPr>
          <p:cNvPr id="20" name="Paveikslėlio vietos rezervavimo ženklas 19">
            <a:extLst>
              <a:ext uri="{FF2B5EF4-FFF2-40B4-BE49-F238E27FC236}">
                <a16:creationId xmlns:a16="http://schemas.microsoft.com/office/drawing/2014/main" id="{C4E329DD-941B-4B1F-9E10-E63B1531CE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3" t="12900" r="33459" b="-2197"/>
          <a:stretch/>
        </p:blipFill>
        <p:spPr>
          <a:xfrm>
            <a:off x="7989806" y="1396999"/>
            <a:ext cx="2890736" cy="4064001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20A7074-2348-4375-AC8E-D70917C8DCC7}"/>
              </a:ext>
            </a:extLst>
          </p:cNvPr>
          <p:cNvSpPr txBox="1"/>
          <p:nvPr/>
        </p:nvSpPr>
        <p:spPr>
          <a:xfrm>
            <a:off x="5638800" y="333718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58BC23-6BA0-4882-B751-6D4BE5CBEDC4}"/>
              </a:ext>
            </a:extLst>
          </p:cNvPr>
          <p:cNvSpPr txBox="1"/>
          <p:nvPr/>
        </p:nvSpPr>
        <p:spPr>
          <a:xfrm>
            <a:off x="2317480" y="113969"/>
            <a:ext cx="828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AGNETĖS, PAULINOS IR AURĖJOS MAMA</a:t>
            </a:r>
          </a:p>
        </p:txBody>
      </p:sp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o vietos rezervavimo ženklas 6">
            <a:extLst>
              <a:ext uri="{FF2B5EF4-FFF2-40B4-BE49-F238E27FC236}">
                <a16:creationId xmlns:a16="http://schemas.microsoft.com/office/drawing/2014/main" id="{23A5E5F4-497A-4CC2-AF9E-F5F02139AF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40" t="-2379" r="-12917" b="-1814"/>
          <a:stretch/>
        </p:blipFill>
        <p:spPr>
          <a:xfrm>
            <a:off x="669371" y="1711344"/>
            <a:ext cx="5239835" cy="378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aveikslėlio vietos rezervavimo ženklas 8">
            <a:extLst>
              <a:ext uri="{FF2B5EF4-FFF2-40B4-BE49-F238E27FC236}">
                <a16:creationId xmlns:a16="http://schemas.microsoft.com/office/drawing/2014/main" id="{CF76EB8D-C62B-49C8-8A8B-AF7C2FDA0E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14" t="-6244" r="-23365" b="-37404"/>
          <a:stretch/>
        </p:blipFill>
        <p:spPr>
          <a:xfrm>
            <a:off x="5600700" y="520700"/>
            <a:ext cx="3272895" cy="458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92BE2556-20D6-4405-AF65-79492755D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2400" dirty="0">
                <a:latin typeface="Arial Black" panose="020B0A04020102020204" pitchFamily="34" charset="0"/>
              </a:rPr>
              <a:t>MARTYNO IR LAURYNO MAMA</a:t>
            </a:r>
          </a:p>
        </p:txBody>
      </p:sp>
      <p:pic>
        <p:nvPicPr>
          <p:cNvPr id="16" name="Paveikslėlio vietos rezervavimo ženklas 15">
            <a:extLst>
              <a:ext uri="{FF2B5EF4-FFF2-40B4-BE49-F238E27FC236}">
                <a16:creationId xmlns:a16="http://schemas.microsoft.com/office/drawing/2014/main" id="{61C3F81D-8707-4343-864A-B90D70BB83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6645" r="26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7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o vietos rezervavimo ženklas 4">
            <a:extLst>
              <a:ext uri="{FF2B5EF4-FFF2-40B4-BE49-F238E27FC236}">
                <a16:creationId xmlns:a16="http://schemas.microsoft.com/office/drawing/2014/main" id="{28EFAE87-10DD-47CC-91E3-D12C24C4B7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91" t="-3449" r="-23155" b="8190"/>
          <a:stretch/>
        </p:blipFill>
        <p:spPr>
          <a:xfrm>
            <a:off x="901700" y="383106"/>
            <a:ext cx="7637764" cy="53572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o vietos rezervavimo ženklas 6">
            <a:extLst>
              <a:ext uri="{FF2B5EF4-FFF2-40B4-BE49-F238E27FC236}">
                <a16:creationId xmlns:a16="http://schemas.microsoft.com/office/drawing/2014/main" id="{D758B867-04EE-44A2-810D-588C408381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r="7485" b="16667"/>
          <a:stretch/>
        </p:blipFill>
        <p:spPr>
          <a:xfrm>
            <a:off x="7480300" y="3429000"/>
            <a:ext cx="3936999" cy="285749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9F6626-17F3-49D8-96A9-27ACA3D9A741}"/>
              </a:ext>
            </a:extLst>
          </p:cNvPr>
          <p:cNvSpPr txBox="1"/>
          <p:nvPr/>
        </p:nvSpPr>
        <p:spPr>
          <a:xfrm>
            <a:off x="2905322" y="5951674"/>
            <a:ext cx="3393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2800" dirty="0">
                <a:latin typeface="Arial Black" panose="020B0A04020102020204" pitchFamily="34" charset="0"/>
              </a:rPr>
              <a:t>MILANOS MAMA</a:t>
            </a:r>
          </a:p>
        </p:txBody>
      </p:sp>
    </p:spTree>
    <p:extLst>
      <p:ext uri="{BB962C8B-B14F-4D97-AF65-F5344CB8AC3E}">
        <p14:creationId xmlns:p14="http://schemas.microsoft.com/office/powerpoint/2010/main" val="18074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1810B25-2C37-4721-BAE2-9C0536807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>
                <a:latin typeface="Arial Black" panose="020B0A04020102020204" pitchFamily="34" charset="0"/>
              </a:rPr>
              <a:t>AUGUSTĖS MAMA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CFA9809E-2585-4D44-AA5D-6752F847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lt-LT" dirty="0"/>
              <a:t>Mama, miela Mama, Tu kaip tyras vanduo,</a:t>
            </a:r>
            <a:br>
              <a:rPr lang="lt-LT" dirty="0"/>
            </a:br>
            <a:r>
              <a:rPr lang="lt-LT" dirty="0"/>
              <a:t>Kuris teka gražiausia mano gyvenimo upe...</a:t>
            </a:r>
          </a:p>
        </p:txBody>
      </p:sp>
      <p:pic>
        <p:nvPicPr>
          <p:cNvPr id="10" name="Paveikslėlio vietos rezervavimo ženklas 9">
            <a:extLst>
              <a:ext uri="{FF2B5EF4-FFF2-40B4-BE49-F238E27FC236}">
                <a16:creationId xmlns:a16="http://schemas.microsoft.com/office/drawing/2014/main" id="{A44B11D4-CDF5-426A-895E-410443367E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1" t="-12152" r="13151" b="-7089"/>
          <a:stretch/>
        </p:blipFill>
        <p:spPr>
          <a:xfrm rot="5400000">
            <a:off x="2273298" y="304804"/>
            <a:ext cx="4127501" cy="598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31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pųAlbumas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_TP103488834" id="{5D684349-88EE-4A7F-8469-4460A9B16DE7}" vid="{0A6D2120-BDC6-460D-905D-D8EA4E86FFE9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35BC00518110124D97D70C034A5ADB0B0400254D7AE92BE2064DAB8C4804D7FE5192" ma:contentTypeVersion="54" ma:contentTypeDescription="Create a new document." ma:contentTypeScope="" ma:versionID="59412f464d3ee6f4f9fd2eee06b305a8">
  <xsd:schema xmlns:xsd="http://www.w3.org/2001/XMLSchema" xmlns:xs="http://www.w3.org/2001/XMLSchema" xmlns:p="http://schemas.microsoft.com/office/2006/metadata/properties" xmlns:ns2="fba9b5cc-95a8-4c6a-b8c2-fbf672c2041c" targetNamespace="http://schemas.microsoft.com/office/2006/metadata/properties" ma:root="true" ma:fieldsID="e8ad65e8a87593a8e2a6395a9a973985" ns2:_="">
    <xsd:import namespace="fba9b5cc-95a8-4c6a-b8c2-fbf672c2041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9b5cc-95a8-4c6a-b8c2-fbf672c2041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774813dc-1cf8-429b-bd63-405561892ca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ED5FD967-BEA9-4847-A064-6EF39C8C7AB8}" ma:internalName="CSXSubmissionMarket" ma:readOnly="false" ma:showField="MarketName" ma:web="fba9b5cc-95a8-4c6a-b8c2-fbf672c2041c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3eb59f79-63f5-42ab-8bc1-9b0415918a08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50F7B68A-4046-4AC7-8E57-CFA6267C0D78}" ma:internalName="InProjectListLookup" ma:readOnly="true" ma:showField="InProjectList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11351b87-d6a4-43eb-9fab-7edf511f4569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50F7B68A-4046-4AC7-8E57-CFA6267C0D78}" ma:internalName="LastCompleteVersionLookup" ma:readOnly="true" ma:showField="LastCompleteVersion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50F7B68A-4046-4AC7-8E57-CFA6267C0D78}" ma:internalName="LastPreviewErrorLookup" ma:readOnly="true" ma:showField="LastPreviewError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50F7B68A-4046-4AC7-8E57-CFA6267C0D78}" ma:internalName="LastPreviewResultLookup" ma:readOnly="true" ma:showField="LastPreviewResult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50F7B68A-4046-4AC7-8E57-CFA6267C0D78}" ma:internalName="LastPreviewAttemptDateLookup" ma:readOnly="true" ma:showField="LastPreviewAttemptDate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50F7B68A-4046-4AC7-8E57-CFA6267C0D78}" ma:internalName="LastPreviewedByLookup" ma:readOnly="true" ma:showField="LastPreviewedBy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50F7B68A-4046-4AC7-8E57-CFA6267C0D78}" ma:internalName="LastPreviewTimeLookup" ma:readOnly="true" ma:showField="LastPreviewTime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50F7B68A-4046-4AC7-8E57-CFA6267C0D78}" ma:internalName="LastPreviewVersionLookup" ma:readOnly="true" ma:showField="LastPreviewVersion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50F7B68A-4046-4AC7-8E57-CFA6267C0D78}" ma:internalName="LastPublishErrorLookup" ma:readOnly="true" ma:showField="LastPublishError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50F7B68A-4046-4AC7-8E57-CFA6267C0D78}" ma:internalName="LastPublishResultLookup" ma:readOnly="true" ma:showField="LastPublishResult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50F7B68A-4046-4AC7-8E57-CFA6267C0D78}" ma:internalName="LastPublishAttemptDateLookup" ma:readOnly="true" ma:showField="LastPublishAttemptDate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50F7B68A-4046-4AC7-8E57-CFA6267C0D78}" ma:internalName="LastPublishedByLookup" ma:readOnly="true" ma:showField="LastPublishedBy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50F7B68A-4046-4AC7-8E57-CFA6267C0D78}" ma:internalName="LastPublishTimeLookup" ma:readOnly="true" ma:showField="LastPublishTime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50F7B68A-4046-4AC7-8E57-CFA6267C0D78}" ma:internalName="LastPublishVersionLookup" ma:readOnly="true" ma:showField="LastPublishVersion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4A3D790E-AD32-4322-BD1A-9CF88911E62D}" ma:internalName="LocLastLocAttemptVersionLookup" ma:readOnly="false" ma:showField="LastLocAttemptVersion" ma:web="fba9b5cc-95a8-4c6a-b8c2-fbf672c2041c">
      <xsd:simpleType>
        <xsd:restriction base="dms:Lookup"/>
      </xsd:simpleType>
    </xsd:element>
    <xsd:element name="LocLastLocAttemptVersionTypeLookup" ma:index="71" nillable="true" ma:displayName="Loc Last Loc Attempt Version Type" ma:default="" ma:list="{4A3D790E-AD32-4322-BD1A-9CF88911E62D}" ma:internalName="LocLastLocAttemptVersionTypeLookup" ma:readOnly="true" ma:showField="LastLocAttemptVersionType" ma:web="fba9b5cc-95a8-4c6a-b8c2-fbf672c2041c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4A3D790E-AD32-4322-BD1A-9CF88911E62D}" ma:internalName="LocNewPublishedVersionLookup" ma:readOnly="true" ma:showField="NewPublishedVersion" ma:web="fba9b5cc-95a8-4c6a-b8c2-fbf672c2041c">
      <xsd:simpleType>
        <xsd:restriction base="dms:Lookup"/>
      </xsd:simpleType>
    </xsd:element>
    <xsd:element name="LocOverallHandbackStatusLookup" ma:index="75" nillable="true" ma:displayName="Loc Overall Handback Status" ma:default="" ma:list="{4A3D790E-AD32-4322-BD1A-9CF88911E62D}" ma:internalName="LocOverallHandbackStatusLookup" ma:readOnly="true" ma:showField="OverallHandbackStatus" ma:web="fba9b5cc-95a8-4c6a-b8c2-fbf672c2041c">
      <xsd:simpleType>
        <xsd:restriction base="dms:Lookup"/>
      </xsd:simpleType>
    </xsd:element>
    <xsd:element name="LocOverallLocStatusLookup" ma:index="76" nillable="true" ma:displayName="Loc Overall Localize Status" ma:default="" ma:list="{4A3D790E-AD32-4322-BD1A-9CF88911E62D}" ma:internalName="LocOverallLocStatusLookup" ma:readOnly="true" ma:showField="OverallLocStatus" ma:web="fba9b5cc-95a8-4c6a-b8c2-fbf672c2041c">
      <xsd:simpleType>
        <xsd:restriction base="dms:Lookup"/>
      </xsd:simpleType>
    </xsd:element>
    <xsd:element name="LocOverallPreviewStatusLookup" ma:index="77" nillable="true" ma:displayName="Loc Overall Preview Status" ma:default="" ma:list="{4A3D790E-AD32-4322-BD1A-9CF88911E62D}" ma:internalName="LocOverallPreviewStatusLookup" ma:readOnly="true" ma:showField="OverallPreviewStatus" ma:web="fba9b5cc-95a8-4c6a-b8c2-fbf672c2041c">
      <xsd:simpleType>
        <xsd:restriction base="dms:Lookup"/>
      </xsd:simpleType>
    </xsd:element>
    <xsd:element name="LocOverallPublishStatusLookup" ma:index="78" nillable="true" ma:displayName="Loc Overall Publish Status" ma:default="" ma:list="{4A3D790E-AD32-4322-BD1A-9CF88911E62D}" ma:internalName="LocOverallPublishStatusLookup" ma:readOnly="true" ma:showField="OverallPublishStatus" ma:web="fba9b5cc-95a8-4c6a-b8c2-fbf672c2041c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4A3D790E-AD32-4322-BD1A-9CF88911E62D}" ma:internalName="LocProcessedForHandoffsLookup" ma:readOnly="true" ma:showField="ProcessedForHandoffs" ma:web="fba9b5cc-95a8-4c6a-b8c2-fbf672c2041c">
      <xsd:simpleType>
        <xsd:restriction base="dms:Lookup"/>
      </xsd:simpleType>
    </xsd:element>
    <xsd:element name="LocProcessedForMarketsLookup" ma:index="81" nillable="true" ma:displayName="Loc Processed For Markets" ma:default="" ma:list="{4A3D790E-AD32-4322-BD1A-9CF88911E62D}" ma:internalName="LocProcessedForMarketsLookup" ma:readOnly="true" ma:showField="ProcessedForMarkets" ma:web="fba9b5cc-95a8-4c6a-b8c2-fbf672c2041c">
      <xsd:simpleType>
        <xsd:restriction base="dms:Lookup"/>
      </xsd:simpleType>
    </xsd:element>
    <xsd:element name="LocPublishedDependentAssetsLookup" ma:index="82" nillable="true" ma:displayName="Loc Published Dependent Assets" ma:default="" ma:list="{4A3D790E-AD32-4322-BD1A-9CF88911E62D}" ma:internalName="LocPublishedDependentAssetsLookup" ma:readOnly="true" ma:showField="PublishedDependentAssets" ma:web="fba9b5cc-95a8-4c6a-b8c2-fbf672c2041c">
      <xsd:simpleType>
        <xsd:restriction base="dms:Lookup"/>
      </xsd:simpleType>
    </xsd:element>
    <xsd:element name="LocPublishedLinkedAssetsLookup" ma:index="83" nillable="true" ma:displayName="Loc Published Linked Assets" ma:default="" ma:list="{4A3D790E-AD32-4322-BD1A-9CF88911E62D}" ma:internalName="LocPublishedLinkedAssetsLookup" ma:readOnly="true" ma:showField="PublishedLinkedAssets" ma:web="fba9b5cc-95a8-4c6a-b8c2-fbf672c2041c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6d80d8f0-e158-4cb0-9b69-3f618c649d5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ED5FD967-BEA9-4847-A064-6EF39C8C7AB8}" ma:internalName="Markets" ma:readOnly="false" ma:showField="MarketName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50F7B68A-4046-4AC7-8E57-CFA6267C0D78}" ma:internalName="NumOfRatingsLookup" ma:readOnly="true" ma:showField="NumOfRatings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50F7B68A-4046-4AC7-8E57-CFA6267C0D78}" ma:internalName="PublishStatusLookup" ma:readOnly="false" ma:showField="PublishStatus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afdd96a6-fd65-45e3-865e-fbba7c66678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14b2e738-5924-4fc4-a74c-2436662041f0}" ma:internalName="TaxCatchAll" ma:showField="CatchAllData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14b2e738-5924-4fc4-a74c-2436662041f0}" ma:internalName="TaxCatchAllLabel" ma:readOnly="true" ma:showField="CatchAllDataLabel" ma:web="fba9b5cc-95a8-4c6a-b8c2-fbf672c20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fba9b5cc-95a8-4c6a-b8c2-fbf672c2041c" xsi:nil="true"/>
    <AssetExpire xmlns="fba9b5cc-95a8-4c6a-b8c2-fbf672c2041c">2029-01-01T08:00:00+00:00</AssetExpire>
    <CampaignTagsTaxHTField0 xmlns="fba9b5cc-95a8-4c6a-b8c2-fbf672c2041c">
      <Terms xmlns="http://schemas.microsoft.com/office/infopath/2007/PartnerControls"/>
    </CampaignTagsTaxHTField0>
    <IntlLangReviewDate xmlns="fba9b5cc-95a8-4c6a-b8c2-fbf672c2041c" xsi:nil="true"/>
    <TPFriendlyName xmlns="fba9b5cc-95a8-4c6a-b8c2-fbf672c2041c" xsi:nil="true"/>
    <IntlLangReview xmlns="fba9b5cc-95a8-4c6a-b8c2-fbf672c2041c">false</IntlLangReview>
    <LocLastLocAttemptVersionLookup xmlns="fba9b5cc-95a8-4c6a-b8c2-fbf672c2041c">861196</LocLastLocAttemptVersionLookup>
    <PolicheckWords xmlns="fba9b5cc-95a8-4c6a-b8c2-fbf672c2041c" xsi:nil="true"/>
    <SubmitterId xmlns="fba9b5cc-95a8-4c6a-b8c2-fbf672c2041c" xsi:nil="true"/>
    <AcquiredFrom xmlns="fba9b5cc-95a8-4c6a-b8c2-fbf672c2041c">Internal MS</AcquiredFrom>
    <EditorialStatus xmlns="fba9b5cc-95a8-4c6a-b8c2-fbf672c2041c">Complete</EditorialStatus>
    <Markets xmlns="fba9b5cc-95a8-4c6a-b8c2-fbf672c2041c"/>
    <OriginAsset xmlns="fba9b5cc-95a8-4c6a-b8c2-fbf672c2041c" xsi:nil="true"/>
    <AssetStart xmlns="fba9b5cc-95a8-4c6a-b8c2-fbf672c2041c">2012-09-28T23:45:00+00:00</AssetStart>
    <FriendlyTitle xmlns="fba9b5cc-95a8-4c6a-b8c2-fbf672c2041c" xsi:nil="true"/>
    <MarketSpecific xmlns="fba9b5cc-95a8-4c6a-b8c2-fbf672c2041c">false</MarketSpecific>
    <TPNamespace xmlns="fba9b5cc-95a8-4c6a-b8c2-fbf672c2041c" xsi:nil="true"/>
    <PublishStatusLookup xmlns="fba9b5cc-95a8-4c6a-b8c2-fbf672c2041c">
      <Value>243121</Value>
    </PublishStatusLookup>
    <APAuthor xmlns="fba9b5cc-95a8-4c6a-b8c2-fbf672c2041c">
      <UserInfo>
        <DisplayName>MIDDLEEAST\v-keerth</DisplayName>
        <AccountId>2799</AccountId>
        <AccountType/>
      </UserInfo>
    </APAuthor>
    <TPCommandLine xmlns="fba9b5cc-95a8-4c6a-b8c2-fbf672c2041c" xsi:nil="true"/>
    <IntlLangReviewer xmlns="fba9b5cc-95a8-4c6a-b8c2-fbf672c2041c" xsi:nil="true"/>
    <OpenTemplate xmlns="fba9b5cc-95a8-4c6a-b8c2-fbf672c2041c">true</OpenTemplate>
    <CSXSubmissionDate xmlns="fba9b5cc-95a8-4c6a-b8c2-fbf672c2041c" xsi:nil="true"/>
    <TaxCatchAll xmlns="fba9b5cc-95a8-4c6a-b8c2-fbf672c2041c"/>
    <Manager xmlns="fba9b5cc-95a8-4c6a-b8c2-fbf672c2041c" xsi:nil="true"/>
    <NumericId xmlns="fba9b5cc-95a8-4c6a-b8c2-fbf672c2041c" xsi:nil="true"/>
    <ParentAssetId xmlns="fba9b5cc-95a8-4c6a-b8c2-fbf672c2041c" xsi:nil="true"/>
    <OriginalSourceMarket xmlns="fba9b5cc-95a8-4c6a-b8c2-fbf672c2041c">english</OriginalSourceMarket>
    <ApprovalStatus xmlns="fba9b5cc-95a8-4c6a-b8c2-fbf672c2041c">InProgress</ApprovalStatus>
    <TPComponent xmlns="fba9b5cc-95a8-4c6a-b8c2-fbf672c2041c" xsi:nil="true"/>
    <EditorialTags xmlns="fba9b5cc-95a8-4c6a-b8c2-fbf672c2041c" xsi:nil="true"/>
    <TPExecutable xmlns="fba9b5cc-95a8-4c6a-b8c2-fbf672c2041c" xsi:nil="true"/>
    <TPLaunchHelpLink xmlns="fba9b5cc-95a8-4c6a-b8c2-fbf672c2041c" xsi:nil="true"/>
    <LocComments xmlns="fba9b5cc-95a8-4c6a-b8c2-fbf672c2041c" xsi:nil="true"/>
    <LocRecommendedHandoff xmlns="fba9b5cc-95a8-4c6a-b8c2-fbf672c2041c" xsi:nil="true"/>
    <SourceTitle xmlns="fba9b5cc-95a8-4c6a-b8c2-fbf672c2041c" xsi:nil="true"/>
    <CSXUpdate xmlns="fba9b5cc-95a8-4c6a-b8c2-fbf672c2041c">false</CSXUpdate>
    <IntlLocPriority xmlns="fba9b5cc-95a8-4c6a-b8c2-fbf672c2041c" xsi:nil="true"/>
    <UAProjectedTotalWords xmlns="fba9b5cc-95a8-4c6a-b8c2-fbf672c2041c" xsi:nil="true"/>
    <AssetType xmlns="fba9b5cc-95a8-4c6a-b8c2-fbf672c2041c">TP</AssetType>
    <MachineTranslated xmlns="fba9b5cc-95a8-4c6a-b8c2-fbf672c2041c">false</MachineTranslated>
    <OutputCachingOn xmlns="fba9b5cc-95a8-4c6a-b8c2-fbf672c2041c">false</OutputCachingOn>
    <TemplateStatus xmlns="fba9b5cc-95a8-4c6a-b8c2-fbf672c2041c">Complete</TemplateStatus>
    <IsSearchable xmlns="fba9b5cc-95a8-4c6a-b8c2-fbf672c2041c">true</IsSearchable>
    <ContentItem xmlns="fba9b5cc-95a8-4c6a-b8c2-fbf672c2041c" xsi:nil="true"/>
    <HandoffToMSDN xmlns="fba9b5cc-95a8-4c6a-b8c2-fbf672c2041c" xsi:nil="true"/>
    <ShowIn xmlns="fba9b5cc-95a8-4c6a-b8c2-fbf672c2041c">Show everywhere</ShowIn>
    <ThumbnailAssetId xmlns="fba9b5cc-95a8-4c6a-b8c2-fbf672c2041c" xsi:nil="true"/>
    <UALocComments xmlns="fba9b5cc-95a8-4c6a-b8c2-fbf672c2041c" xsi:nil="true"/>
    <UALocRecommendation xmlns="fba9b5cc-95a8-4c6a-b8c2-fbf672c2041c">Localize</UALocRecommendation>
    <LastModifiedDateTime xmlns="fba9b5cc-95a8-4c6a-b8c2-fbf672c2041c" xsi:nil="true"/>
    <LegacyData xmlns="fba9b5cc-95a8-4c6a-b8c2-fbf672c2041c" xsi:nil="true"/>
    <LocManualTestRequired xmlns="fba9b5cc-95a8-4c6a-b8c2-fbf672c2041c">false</LocManualTestRequired>
    <LocMarketGroupTiers2 xmlns="fba9b5cc-95a8-4c6a-b8c2-fbf672c2041c" xsi:nil="true"/>
    <ClipArtFilename xmlns="fba9b5cc-95a8-4c6a-b8c2-fbf672c2041c" xsi:nil="true"/>
    <TPApplication xmlns="fba9b5cc-95a8-4c6a-b8c2-fbf672c2041c" xsi:nil="true"/>
    <CSXHash xmlns="fba9b5cc-95a8-4c6a-b8c2-fbf672c2041c" xsi:nil="true"/>
    <DirectSourceMarket xmlns="fba9b5cc-95a8-4c6a-b8c2-fbf672c2041c">english</DirectSourceMarket>
    <PrimaryImageGen xmlns="fba9b5cc-95a8-4c6a-b8c2-fbf672c2041c">true</PrimaryImageGen>
    <PlannedPubDate xmlns="fba9b5cc-95a8-4c6a-b8c2-fbf672c2041c" xsi:nil="true"/>
    <CSXSubmissionMarket xmlns="fba9b5cc-95a8-4c6a-b8c2-fbf672c2041c" xsi:nil="true"/>
    <Downloads xmlns="fba9b5cc-95a8-4c6a-b8c2-fbf672c2041c">0</Downloads>
    <ArtSampleDocs xmlns="fba9b5cc-95a8-4c6a-b8c2-fbf672c2041c" xsi:nil="true"/>
    <TrustLevel xmlns="fba9b5cc-95a8-4c6a-b8c2-fbf672c2041c">1 Microsoft Managed Content</TrustLevel>
    <BlockPublish xmlns="fba9b5cc-95a8-4c6a-b8c2-fbf672c2041c">false</BlockPublish>
    <TPLaunchHelpLinkType xmlns="fba9b5cc-95a8-4c6a-b8c2-fbf672c2041c">Template</TPLaunchHelpLinkType>
    <LocalizationTagsTaxHTField0 xmlns="fba9b5cc-95a8-4c6a-b8c2-fbf672c2041c">
      <Terms xmlns="http://schemas.microsoft.com/office/infopath/2007/PartnerControls"/>
    </LocalizationTagsTaxHTField0>
    <BusinessGroup xmlns="fba9b5cc-95a8-4c6a-b8c2-fbf672c2041c" xsi:nil="true"/>
    <Providers xmlns="fba9b5cc-95a8-4c6a-b8c2-fbf672c2041c" xsi:nil="true"/>
    <TemplateTemplateType xmlns="fba9b5cc-95a8-4c6a-b8c2-fbf672c2041c">PowerPoint Presentation Template</TemplateTemplateType>
    <TimesCloned xmlns="fba9b5cc-95a8-4c6a-b8c2-fbf672c2041c" xsi:nil="true"/>
    <TPAppVersion xmlns="fba9b5cc-95a8-4c6a-b8c2-fbf672c2041c" xsi:nil="true"/>
    <VoteCount xmlns="fba9b5cc-95a8-4c6a-b8c2-fbf672c2041c" xsi:nil="true"/>
    <FeatureTagsTaxHTField0 xmlns="fba9b5cc-95a8-4c6a-b8c2-fbf672c2041c">
      <Terms xmlns="http://schemas.microsoft.com/office/infopath/2007/PartnerControls"/>
    </FeatureTagsTaxHTField0>
    <Provider xmlns="fba9b5cc-95a8-4c6a-b8c2-fbf672c2041c" xsi:nil="true"/>
    <UACurrentWords xmlns="fba9b5cc-95a8-4c6a-b8c2-fbf672c2041c" xsi:nil="true"/>
    <AssetId xmlns="fba9b5cc-95a8-4c6a-b8c2-fbf672c2041c">TP103488834</AssetId>
    <TPClientViewer xmlns="fba9b5cc-95a8-4c6a-b8c2-fbf672c2041c" xsi:nil="true"/>
    <DSATActionTaken xmlns="fba9b5cc-95a8-4c6a-b8c2-fbf672c2041c" xsi:nil="true"/>
    <APEditor xmlns="fba9b5cc-95a8-4c6a-b8c2-fbf672c2041c">
      <UserInfo>
        <DisplayName/>
        <AccountId xsi:nil="true"/>
        <AccountType/>
      </UserInfo>
    </APEditor>
    <TPInstallLocation xmlns="fba9b5cc-95a8-4c6a-b8c2-fbf672c2041c" xsi:nil="true"/>
    <OOCacheId xmlns="fba9b5cc-95a8-4c6a-b8c2-fbf672c2041c" xsi:nil="true"/>
    <IsDeleted xmlns="fba9b5cc-95a8-4c6a-b8c2-fbf672c2041c">false</IsDeleted>
    <PublishTargets xmlns="fba9b5cc-95a8-4c6a-b8c2-fbf672c2041c">OfficeOnlineVNext</PublishTargets>
    <ApprovalLog xmlns="fba9b5cc-95a8-4c6a-b8c2-fbf672c2041c" xsi:nil="true"/>
    <BugNumber xmlns="fba9b5cc-95a8-4c6a-b8c2-fbf672c2041c" xsi:nil="true"/>
    <CrawlForDependencies xmlns="fba9b5cc-95a8-4c6a-b8c2-fbf672c2041c">false</CrawlForDependencies>
    <InternalTagsTaxHTField0 xmlns="fba9b5cc-95a8-4c6a-b8c2-fbf672c2041c">
      <Terms xmlns="http://schemas.microsoft.com/office/infopath/2007/PartnerControls"/>
    </InternalTagsTaxHTField0>
    <LastHandOff xmlns="fba9b5cc-95a8-4c6a-b8c2-fbf672c2041c" xsi:nil="true"/>
    <Milestone xmlns="fba9b5cc-95a8-4c6a-b8c2-fbf672c2041c" xsi:nil="true"/>
    <OriginalRelease xmlns="fba9b5cc-95a8-4c6a-b8c2-fbf672c2041c">15</OriginalRelease>
    <RecommendationsModifier xmlns="fba9b5cc-95a8-4c6a-b8c2-fbf672c2041c" xsi:nil="true"/>
    <ScenarioTagsTaxHTField0 xmlns="fba9b5cc-95a8-4c6a-b8c2-fbf672c2041c">
      <Terms xmlns="http://schemas.microsoft.com/office/infopath/2007/PartnerControls"/>
    </ScenarioTagsTaxHTField0>
    <UANotes xmlns="fba9b5cc-95a8-4c6a-b8c2-fbf672c2041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AFFFFF-4D18-4034-ABDD-B71204DFB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a9b5cc-95a8-4c6a-b8c2-fbf672c20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C4D5DE-8FC0-4219-973D-EA9133BA77C1}">
  <ds:schemaRefs>
    <ds:schemaRef ds:uri="http://schemas.microsoft.com/office/2006/metadata/properties"/>
    <ds:schemaRef ds:uri="http://schemas.microsoft.com/office/infopath/2007/PartnerControls"/>
    <ds:schemaRef ds:uri="fba9b5cc-95a8-4c6a-b8c2-fbf672c2041c"/>
  </ds:schemaRefs>
</ds:datastoreItem>
</file>

<file path=customXml/itemProps3.xml><?xml version="1.0" encoding="utf-8"?>
<ds:datastoreItem xmlns:ds="http://schemas.openxmlformats.org/officeDocument/2006/customXml" ds:itemID="{0CA8FCBB-2759-4EBF-B752-E9F4336E1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555</Words>
  <Application>Microsoft Office PowerPoint</Application>
  <PresentationFormat>Plačiaekranė</PresentationFormat>
  <Paragraphs>62</Paragraphs>
  <Slides>33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Cambria</vt:lpstr>
      <vt:lpstr>LapųAlbumas_16x9</vt:lpstr>
      <vt:lpstr>„PowerPoint“ pateiktis</vt:lpstr>
      <vt:lpstr>„PowerPoint“ pateiktis</vt:lpstr>
      <vt:lpstr>ORESTO MAMA</vt:lpstr>
      <vt:lpstr>MĖTOS MAMA</vt:lpstr>
      <vt:lpstr>„PowerPoint“ pateiktis</vt:lpstr>
      <vt:lpstr>„PowerPoint“ pateiktis</vt:lpstr>
      <vt:lpstr>„PowerPoint“ pateiktis</vt:lpstr>
      <vt:lpstr>„PowerPoint“ pateiktis</vt:lpstr>
      <vt:lpstr>AUGUSTĖS MAMA</vt:lpstr>
      <vt:lpstr>ARMANDO MAMA</vt:lpstr>
      <vt:lpstr>„PowerPoint“ pateiktis</vt:lpstr>
      <vt:lpstr>„PowerPoint“ pateiktis</vt:lpstr>
      <vt:lpstr>AUKSĖS MAMA</vt:lpstr>
      <vt:lpstr>DEIMANTO MAMA</vt:lpstr>
      <vt:lpstr>IGNO MAMA</vt:lpstr>
      <vt:lpstr>„PowerPoint“ pateiktis</vt:lpstr>
      <vt:lpstr>TAJAUS Š. MAMA</vt:lpstr>
      <vt:lpstr>„PowerPoint“ pateiktis</vt:lpstr>
      <vt:lpstr>„PowerPoint“ pateiktis</vt:lpstr>
      <vt:lpstr>JORIO Š. MAMA</vt:lpstr>
      <vt:lpstr>GABIJOS MAMA</vt:lpstr>
      <vt:lpstr>„PowerPoint“ pateiktis</vt:lpstr>
      <vt:lpstr>LUKO R. MAMA</vt:lpstr>
      <vt:lpstr>MATO G. MAMA</vt:lpstr>
      <vt:lpstr>„PowerPoint“ pateiktis</vt:lpstr>
      <vt:lpstr>„PowerPoint“ pateiktis</vt:lpstr>
      <vt:lpstr>„PowerPoint“ pateiktis</vt:lpstr>
      <vt:lpstr>„PowerPoint“ pateiktis</vt:lpstr>
      <vt:lpstr>RUGILĖS MAMA</vt:lpstr>
      <vt:lpstr>URTĖS MAMA</vt:lpstr>
      <vt:lpstr>VILTĖS MAMA</vt:lpstr>
      <vt:lpstr>KRISTUPO MAMA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2020-05-03T15:40:05Z</dcterms:created>
  <dcterms:modified xsi:type="dcterms:W3CDTF">2020-05-04T05:28:04Z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0x01010035BC00518110124D97D70C034A5ADB0B0400254D7AE92BE2064DAB8C4804D7FE5192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HiddenCategoryTags">
    <vt:lpwstr/>
  </property>
  <property fmtid="{D5CDD505-2E9C-101B-9397-08002B2CF9AE}" pid="9" name="CategoryTags">
    <vt:lpwstr/>
  </property>
  <property fmtid="{D5CDD505-2E9C-101B-9397-08002B2CF9AE}" pid="10" name="CategoryTagsTaxHTField0">
    <vt:lpwstr/>
  </property>
  <property fmtid="{D5CDD505-2E9C-101B-9397-08002B2CF9AE}" pid="11" name="HiddenCategoryTagsTaxHTField0">
    <vt:lpwstr/>
  </property>
</Properties>
</file>